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63" r:id="rId2"/>
    <p:sldId id="265" r:id="rId3"/>
    <p:sldId id="256" r:id="rId4"/>
    <p:sldId id="267" r:id="rId5"/>
    <p:sldId id="268" r:id="rId6"/>
    <p:sldId id="269" r:id="rId7"/>
    <p:sldId id="271" r:id="rId8"/>
    <p:sldId id="270" r:id="rId9"/>
    <p:sldId id="278" r:id="rId10"/>
    <p:sldId id="279" r:id="rId11"/>
    <p:sldId id="273" r:id="rId12"/>
    <p:sldId id="274" r:id="rId13"/>
    <p:sldId id="275" r:id="rId14"/>
    <p:sldId id="276" r:id="rId15"/>
    <p:sldId id="277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B719F8-8028-4967-B22F-BCF96C59B1E8}" v="71" dt="2021-07-04T10:05:43.7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7" d="100"/>
          <a:sy n="77" d="100"/>
        </p:scale>
        <p:origin x="465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va Römgens" userId="9d168353fb1a155a" providerId="LiveId" clId="{A2B719F8-8028-4967-B22F-BCF96C59B1E8}"/>
    <pc:docChg chg="undo custSel addSld delSld modSld modMainMaster">
      <pc:chgData name="Eva Römgens" userId="9d168353fb1a155a" providerId="LiveId" clId="{A2B719F8-8028-4967-B22F-BCF96C59B1E8}" dt="2021-07-04T10:07:50.802" v="732" actId="1076"/>
      <pc:docMkLst>
        <pc:docMk/>
      </pc:docMkLst>
      <pc:sldChg chg="del">
        <pc:chgData name="Eva Römgens" userId="9d168353fb1a155a" providerId="LiveId" clId="{A2B719F8-8028-4967-B22F-BCF96C59B1E8}" dt="2021-07-04T08:19:12.917" v="0" actId="2696"/>
        <pc:sldMkLst>
          <pc:docMk/>
          <pc:sldMk cId="2154739257" sldId="264"/>
        </pc:sldMkLst>
      </pc:sldChg>
      <pc:sldChg chg="modSp">
        <pc:chgData name="Eva Römgens" userId="9d168353fb1a155a" providerId="LiveId" clId="{A2B719F8-8028-4967-B22F-BCF96C59B1E8}" dt="2021-07-04T09:05:29.926" v="364" actId="20577"/>
        <pc:sldMkLst>
          <pc:docMk/>
          <pc:sldMk cId="2786389207" sldId="265"/>
        </pc:sldMkLst>
        <pc:graphicFrameChg chg="mod">
          <ac:chgData name="Eva Römgens" userId="9d168353fb1a155a" providerId="LiveId" clId="{A2B719F8-8028-4967-B22F-BCF96C59B1E8}" dt="2021-07-04T09:05:29.926" v="364" actId="20577"/>
          <ac:graphicFrameMkLst>
            <pc:docMk/>
            <pc:sldMk cId="2786389207" sldId="265"/>
            <ac:graphicFrameMk id="8" creationId="{0D5D6358-1266-4075-A2BE-11BEBAEAC5E5}"/>
          </ac:graphicFrameMkLst>
        </pc:graphicFrameChg>
      </pc:sldChg>
      <pc:sldChg chg="modSp del mod">
        <pc:chgData name="Eva Römgens" userId="9d168353fb1a155a" providerId="LiveId" clId="{A2B719F8-8028-4967-B22F-BCF96C59B1E8}" dt="2021-07-04T09:05:02.637" v="363" actId="2696"/>
        <pc:sldMkLst>
          <pc:docMk/>
          <pc:sldMk cId="3438222960" sldId="266"/>
        </pc:sldMkLst>
        <pc:spChg chg="mod">
          <ac:chgData name="Eva Römgens" userId="9d168353fb1a155a" providerId="LiveId" clId="{A2B719F8-8028-4967-B22F-BCF96C59B1E8}" dt="2021-07-04T08:50:31.215" v="276" actId="1076"/>
          <ac:spMkLst>
            <pc:docMk/>
            <pc:sldMk cId="3438222960" sldId="266"/>
            <ac:spMk id="3" creationId="{ED507185-8B31-438B-8399-4F0B2DA5B25F}"/>
          </ac:spMkLst>
        </pc:spChg>
        <pc:spChg chg="mod">
          <ac:chgData name="Eva Römgens" userId="9d168353fb1a155a" providerId="LiveId" clId="{A2B719F8-8028-4967-B22F-BCF96C59B1E8}" dt="2021-07-04T08:48:06.195" v="272" actId="2711"/>
          <ac:spMkLst>
            <pc:docMk/>
            <pc:sldMk cId="3438222960" sldId="266"/>
            <ac:spMk id="7" creationId="{AA012005-9F5D-4E40-9445-8B22CB32A5C8}"/>
          </ac:spMkLst>
        </pc:spChg>
        <pc:spChg chg="mod">
          <ac:chgData name="Eva Römgens" userId="9d168353fb1a155a" providerId="LiveId" clId="{A2B719F8-8028-4967-B22F-BCF96C59B1E8}" dt="2021-07-04T08:50:38.764" v="277" actId="208"/>
          <ac:spMkLst>
            <pc:docMk/>
            <pc:sldMk cId="3438222960" sldId="266"/>
            <ac:spMk id="8" creationId="{933F0C68-CB56-4DF2-8113-EE4A2C97D05A}"/>
          </ac:spMkLst>
        </pc:spChg>
        <pc:spChg chg="mod">
          <ac:chgData name="Eva Römgens" userId="9d168353fb1a155a" providerId="LiveId" clId="{A2B719F8-8028-4967-B22F-BCF96C59B1E8}" dt="2021-07-04T08:48:30.747" v="275" actId="2711"/>
          <ac:spMkLst>
            <pc:docMk/>
            <pc:sldMk cId="3438222960" sldId="266"/>
            <ac:spMk id="10" creationId="{C2F958C3-594D-4B14-94A3-EE6C346E9C31}"/>
          </ac:spMkLst>
        </pc:spChg>
        <pc:spChg chg="mod">
          <ac:chgData name="Eva Römgens" userId="9d168353fb1a155a" providerId="LiveId" clId="{A2B719F8-8028-4967-B22F-BCF96C59B1E8}" dt="2021-07-04T08:50:43.410" v="278" actId="208"/>
          <ac:spMkLst>
            <pc:docMk/>
            <pc:sldMk cId="3438222960" sldId="266"/>
            <ac:spMk id="11" creationId="{A8AAC0E1-7AE3-4326-8E88-0D25EA1E1957}"/>
          </ac:spMkLst>
        </pc:spChg>
      </pc:sldChg>
      <pc:sldChg chg="addSp delSp modSp del mod">
        <pc:chgData name="Eva Römgens" userId="9d168353fb1a155a" providerId="LiveId" clId="{A2B719F8-8028-4967-B22F-BCF96C59B1E8}" dt="2021-07-04T09:34:03.419" v="500" actId="2696"/>
        <pc:sldMkLst>
          <pc:docMk/>
          <pc:sldMk cId="2883999078" sldId="272"/>
        </pc:sldMkLst>
        <pc:spChg chg="del">
          <ac:chgData name="Eva Römgens" userId="9d168353fb1a155a" providerId="LiveId" clId="{A2B719F8-8028-4967-B22F-BCF96C59B1E8}" dt="2021-07-04T09:23:51.270" v="365" actId="478"/>
          <ac:spMkLst>
            <pc:docMk/>
            <pc:sldMk cId="2883999078" sldId="272"/>
            <ac:spMk id="3" creationId="{B0CDAEBA-0E72-41FE-A6D3-A9B2FD8BEF15}"/>
          </ac:spMkLst>
        </pc:spChg>
        <pc:spChg chg="add del mod">
          <ac:chgData name="Eva Römgens" userId="9d168353fb1a155a" providerId="LiveId" clId="{A2B719F8-8028-4967-B22F-BCF96C59B1E8}" dt="2021-07-04T09:24:10.802" v="368"/>
          <ac:spMkLst>
            <pc:docMk/>
            <pc:sldMk cId="2883999078" sldId="272"/>
            <ac:spMk id="5" creationId="{EAC3E084-307D-4E20-B8A1-0B3419513A26}"/>
          </ac:spMkLst>
        </pc:spChg>
        <pc:spChg chg="add mod">
          <ac:chgData name="Eva Römgens" userId="9d168353fb1a155a" providerId="LiveId" clId="{A2B719F8-8028-4967-B22F-BCF96C59B1E8}" dt="2021-07-04T09:30:13.431" v="460" actId="20577"/>
          <ac:spMkLst>
            <pc:docMk/>
            <pc:sldMk cId="2883999078" sldId="272"/>
            <ac:spMk id="6" creationId="{DF8B560A-AC15-4155-AC36-E92D5467E5D9}"/>
          </ac:spMkLst>
        </pc:spChg>
        <pc:spChg chg="add mod">
          <ac:chgData name="Eva Römgens" userId="9d168353fb1a155a" providerId="LiveId" clId="{A2B719F8-8028-4967-B22F-BCF96C59B1E8}" dt="2021-07-04T09:29:21.646" v="417" actId="20577"/>
          <ac:spMkLst>
            <pc:docMk/>
            <pc:sldMk cId="2883999078" sldId="272"/>
            <ac:spMk id="7" creationId="{99D837BB-6AE9-45E0-99C7-1D3009EFA3AE}"/>
          </ac:spMkLst>
        </pc:spChg>
        <pc:spChg chg="add mod">
          <ac:chgData name="Eva Römgens" userId="9d168353fb1a155a" providerId="LiveId" clId="{A2B719F8-8028-4967-B22F-BCF96C59B1E8}" dt="2021-07-04T09:30:06.748" v="457" actId="1076"/>
          <ac:spMkLst>
            <pc:docMk/>
            <pc:sldMk cId="2883999078" sldId="272"/>
            <ac:spMk id="8" creationId="{AEFD0992-9576-4569-B3AE-5268D5247D05}"/>
          </ac:spMkLst>
        </pc:spChg>
        <pc:spChg chg="add mod">
          <ac:chgData name="Eva Römgens" userId="9d168353fb1a155a" providerId="LiveId" clId="{A2B719F8-8028-4967-B22F-BCF96C59B1E8}" dt="2021-07-04T09:29:44.252" v="456" actId="20577"/>
          <ac:spMkLst>
            <pc:docMk/>
            <pc:sldMk cId="2883999078" sldId="272"/>
            <ac:spMk id="9" creationId="{C7B21CAB-0AC3-4107-8F52-A541EFC09A50}"/>
          </ac:spMkLst>
        </pc:spChg>
      </pc:sldChg>
      <pc:sldChg chg="modSp new mod">
        <pc:chgData name="Eva Römgens" userId="9d168353fb1a155a" providerId="LiveId" clId="{A2B719F8-8028-4967-B22F-BCF96C59B1E8}" dt="2021-07-04T08:20:11.794" v="40" actId="20577"/>
        <pc:sldMkLst>
          <pc:docMk/>
          <pc:sldMk cId="2886936872" sldId="273"/>
        </pc:sldMkLst>
        <pc:spChg chg="mod">
          <ac:chgData name="Eva Römgens" userId="9d168353fb1a155a" providerId="LiveId" clId="{A2B719F8-8028-4967-B22F-BCF96C59B1E8}" dt="2021-07-04T08:20:01.045" v="27" actId="20577"/>
          <ac:spMkLst>
            <pc:docMk/>
            <pc:sldMk cId="2886936872" sldId="273"/>
            <ac:spMk id="2" creationId="{77102471-1E43-4407-8BA9-5C48D8D8C343}"/>
          </ac:spMkLst>
        </pc:spChg>
        <pc:spChg chg="mod">
          <ac:chgData name="Eva Römgens" userId="9d168353fb1a155a" providerId="LiveId" clId="{A2B719F8-8028-4967-B22F-BCF96C59B1E8}" dt="2021-07-04T08:20:11.794" v="40" actId="20577"/>
          <ac:spMkLst>
            <pc:docMk/>
            <pc:sldMk cId="2886936872" sldId="273"/>
            <ac:spMk id="3" creationId="{7665436D-747D-4161-85EB-15A658800702}"/>
          </ac:spMkLst>
        </pc:spChg>
      </pc:sldChg>
      <pc:sldChg chg="addSp modSp new mod modAnim">
        <pc:chgData name="Eva Römgens" userId="9d168353fb1a155a" providerId="LiveId" clId="{A2B719F8-8028-4967-B22F-BCF96C59B1E8}" dt="2021-07-04T08:27:05.637" v="141"/>
        <pc:sldMkLst>
          <pc:docMk/>
          <pc:sldMk cId="1159248416" sldId="274"/>
        </pc:sldMkLst>
        <pc:spChg chg="mod">
          <ac:chgData name="Eva Römgens" userId="9d168353fb1a155a" providerId="LiveId" clId="{A2B719F8-8028-4967-B22F-BCF96C59B1E8}" dt="2021-07-04T08:20:31.799" v="54" actId="20577"/>
          <ac:spMkLst>
            <pc:docMk/>
            <pc:sldMk cId="1159248416" sldId="274"/>
            <ac:spMk id="2" creationId="{3C79155A-5D31-4758-82E8-3D35C10BE449}"/>
          </ac:spMkLst>
        </pc:spChg>
        <pc:spChg chg="mod">
          <ac:chgData name="Eva Römgens" userId="9d168353fb1a155a" providerId="LiveId" clId="{A2B719F8-8028-4967-B22F-BCF96C59B1E8}" dt="2021-07-04T08:21:47.457" v="74" actId="2710"/>
          <ac:spMkLst>
            <pc:docMk/>
            <pc:sldMk cId="1159248416" sldId="274"/>
            <ac:spMk id="3" creationId="{206D7CDB-7FFD-4C49-81AA-2A29EB684372}"/>
          </ac:spMkLst>
        </pc:spChg>
        <pc:cxnChg chg="add mod">
          <ac:chgData name="Eva Römgens" userId="9d168353fb1a155a" providerId="LiveId" clId="{A2B719F8-8028-4967-B22F-BCF96C59B1E8}" dt="2021-07-04T08:22:21.361" v="77" actId="208"/>
          <ac:cxnSpMkLst>
            <pc:docMk/>
            <pc:sldMk cId="1159248416" sldId="274"/>
            <ac:cxnSpMk id="5" creationId="{D2C1858E-388E-4C8F-97B5-50A08303F94E}"/>
          </ac:cxnSpMkLst>
        </pc:cxnChg>
      </pc:sldChg>
      <pc:sldChg chg="addSp delSp modSp new mod modAnim">
        <pc:chgData name="Eva Römgens" userId="9d168353fb1a155a" providerId="LiveId" clId="{A2B719F8-8028-4967-B22F-BCF96C59B1E8}" dt="2021-07-04T08:27:11.719" v="142"/>
        <pc:sldMkLst>
          <pc:docMk/>
          <pc:sldMk cId="738423783" sldId="275"/>
        </pc:sldMkLst>
        <pc:spChg chg="del">
          <ac:chgData name="Eva Römgens" userId="9d168353fb1a155a" providerId="LiveId" clId="{A2B719F8-8028-4967-B22F-BCF96C59B1E8}" dt="2021-07-04T08:23:33.249" v="83" actId="478"/>
          <ac:spMkLst>
            <pc:docMk/>
            <pc:sldMk cId="738423783" sldId="275"/>
            <ac:spMk id="2" creationId="{C272EAF3-2F72-4BEB-942D-0A57346B2F27}"/>
          </ac:spMkLst>
        </pc:spChg>
        <pc:spChg chg="del">
          <ac:chgData name="Eva Römgens" userId="9d168353fb1a155a" providerId="LiveId" clId="{A2B719F8-8028-4967-B22F-BCF96C59B1E8}" dt="2021-07-04T08:23:40.376" v="85" actId="478"/>
          <ac:spMkLst>
            <pc:docMk/>
            <pc:sldMk cId="738423783" sldId="275"/>
            <ac:spMk id="3" creationId="{79BE705D-3503-4D7D-B2C2-2D3C32FCDD2B}"/>
          </ac:spMkLst>
        </pc:spChg>
        <pc:spChg chg="del">
          <ac:chgData name="Eva Römgens" userId="9d168353fb1a155a" providerId="LiveId" clId="{A2B719F8-8028-4967-B22F-BCF96C59B1E8}" dt="2021-07-04T08:23:38.586" v="84" actId="478"/>
          <ac:spMkLst>
            <pc:docMk/>
            <pc:sldMk cId="738423783" sldId="275"/>
            <ac:spMk id="4" creationId="{F574EE50-EE77-4271-B93D-6D971D7F6121}"/>
          </ac:spMkLst>
        </pc:spChg>
        <pc:spChg chg="add mod">
          <ac:chgData name="Eva Römgens" userId="9d168353fb1a155a" providerId="LiveId" clId="{A2B719F8-8028-4967-B22F-BCF96C59B1E8}" dt="2021-07-04T08:24:02.188" v="88" actId="208"/>
          <ac:spMkLst>
            <pc:docMk/>
            <pc:sldMk cId="738423783" sldId="275"/>
            <ac:spMk id="5" creationId="{4501B46A-8D72-4DEA-8612-245458D1FBDA}"/>
          </ac:spMkLst>
        </pc:spChg>
        <pc:spChg chg="add mod">
          <ac:chgData name="Eva Römgens" userId="9d168353fb1a155a" providerId="LiveId" clId="{A2B719F8-8028-4967-B22F-BCF96C59B1E8}" dt="2021-07-04T08:24:40.430" v="112" actId="255"/>
          <ac:spMkLst>
            <pc:docMk/>
            <pc:sldMk cId="738423783" sldId="275"/>
            <ac:spMk id="6" creationId="{D33F3DB2-2008-4B47-B912-134205F20A28}"/>
          </ac:spMkLst>
        </pc:spChg>
        <pc:spChg chg="add mod">
          <ac:chgData name="Eva Römgens" userId="9d168353fb1a155a" providerId="LiveId" clId="{A2B719F8-8028-4967-B22F-BCF96C59B1E8}" dt="2021-07-04T08:26:43.070" v="140" actId="1076"/>
          <ac:spMkLst>
            <pc:docMk/>
            <pc:sldMk cId="738423783" sldId="275"/>
            <ac:spMk id="7" creationId="{ED27DDFC-0343-49F3-859B-6704430757E7}"/>
          </ac:spMkLst>
        </pc:spChg>
        <pc:cxnChg chg="add mod">
          <ac:chgData name="Eva Römgens" userId="9d168353fb1a155a" providerId="LiveId" clId="{A2B719F8-8028-4967-B22F-BCF96C59B1E8}" dt="2021-07-04T08:26:38.389" v="139" actId="208"/>
          <ac:cxnSpMkLst>
            <pc:docMk/>
            <pc:sldMk cId="738423783" sldId="275"/>
            <ac:cxnSpMk id="9" creationId="{28A23DCB-6D1F-48E9-9263-5C50ACB02155}"/>
          </ac:cxnSpMkLst>
        </pc:cxnChg>
      </pc:sldChg>
      <pc:sldChg chg="addSp delSp new del mod">
        <pc:chgData name="Eva Römgens" userId="9d168353fb1a155a" providerId="LiveId" clId="{A2B719F8-8028-4967-B22F-BCF96C59B1E8}" dt="2021-07-04T08:23:25.476" v="81" actId="2696"/>
        <pc:sldMkLst>
          <pc:docMk/>
          <pc:sldMk cId="2147129262" sldId="275"/>
        </pc:sldMkLst>
        <pc:spChg chg="add del">
          <ac:chgData name="Eva Römgens" userId="9d168353fb1a155a" providerId="LiveId" clId="{A2B719F8-8028-4967-B22F-BCF96C59B1E8}" dt="2021-07-04T08:23:22.173" v="80" actId="11529"/>
          <ac:spMkLst>
            <pc:docMk/>
            <pc:sldMk cId="2147129262" sldId="275"/>
            <ac:spMk id="3" creationId="{82AE696C-BC3D-4545-A62C-95B6137B0638}"/>
          </ac:spMkLst>
        </pc:spChg>
      </pc:sldChg>
      <pc:sldChg chg="addSp delSp modSp new mod modAnim">
        <pc:chgData name="Eva Römgens" userId="9d168353fb1a155a" providerId="LiveId" clId="{A2B719F8-8028-4967-B22F-BCF96C59B1E8}" dt="2021-07-04T08:41:58.304" v="271"/>
        <pc:sldMkLst>
          <pc:docMk/>
          <pc:sldMk cId="619279134" sldId="276"/>
        </pc:sldMkLst>
        <pc:spChg chg="del">
          <ac:chgData name="Eva Römgens" userId="9d168353fb1a155a" providerId="LiveId" clId="{A2B719F8-8028-4967-B22F-BCF96C59B1E8}" dt="2021-07-04T08:28:51.617" v="145" actId="478"/>
          <ac:spMkLst>
            <pc:docMk/>
            <pc:sldMk cId="619279134" sldId="276"/>
            <ac:spMk id="2" creationId="{961085A1-6768-42E5-BC42-5B3709D12DE0}"/>
          </ac:spMkLst>
        </pc:spChg>
        <pc:spChg chg="del">
          <ac:chgData name="Eva Römgens" userId="9d168353fb1a155a" providerId="LiveId" clId="{A2B719F8-8028-4967-B22F-BCF96C59B1E8}" dt="2021-07-04T08:28:53.538" v="146" actId="478"/>
          <ac:spMkLst>
            <pc:docMk/>
            <pc:sldMk cId="619279134" sldId="276"/>
            <ac:spMk id="3" creationId="{007D31B8-8FAD-407E-8E3A-EBB7EB260004}"/>
          </ac:spMkLst>
        </pc:spChg>
        <pc:spChg chg="del">
          <ac:chgData name="Eva Römgens" userId="9d168353fb1a155a" providerId="LiveId" clId="{A2B719F8-8028-4967-B22F-BCF96C59B1E8}" dt="2021-07-04T08:28:50.128" v="144" actId="478"/>
          <ac:spMkLst>
            <pc:docMk/>
            <pc:sldMk cId="619279134" sldId="276"/>
            <ac:spMk id="4" creationId="{BDA39409-6104-4466-B68E-F14F7698941B}"/>
          </ac:spMkLst>
        </pc:spChg>
        <pc:spChg chg="add mod">
          <ac:chgData name="Eva Römgens" userId="9d168353fb1a155a" providerId="LiveId" clId="{A2B719F8-8028-4967-B22F-BCF96C59B1E8}" dt="2021-07-04T08:40:22.126" v="255" actId="1076"/>
          <ac:spMkLst>
            <pc:docMk/>
            <pc:sldMk cId="619279134" sldId="276"/>
            <ac:spMk id="5" creationId="{36ECEDD2-A763-4412-814B-7E83021371E5}"/>
          </ac:spMkLst>
        </pc:spChg>
        <pc:spChg chg="add mod">
          <ac:chgData name="Eva Römgens" userId="9d168353fb1a155a" providerId="LiveId" clId="{A2B719F8-8028-4967-B22F-BCF96C59B1E8}" dt="2021-07-04T08:40:22.126" v="255" actId="1076"/>
          <ac:spMkLst>
            <pc:docMk/>
            <pc:sldMk cId="619279134" sldId="276"/>
            <ac:spMk id="6" creationId="{55889BDD-3B74-4543-AFD1-1246AEEA8861}"/>
          </ac:spMkLst>
        </pc:spChg>
        <pc:spChg chg="add mod">
          <ac:chgData name="Eva Römgens" userId="9d168353fb1a155a" providerId="LiveId" clId="{A2B719F8-8028-4967-B22F-BCF96C59B1E8}" dt="2021-07-04T08:40:22.126" v="255" actId="1076"/>
          <ac:spMkLst>
            <pc:docMk/>
            <pc:sldMk cId="619279134" sldId="276"/>
            <ac:spMk id="7" creationId="{92D6E97B-CD30-4EFE-919A-B02602CAE19F}"/>
          </ac:spMkLst>
        </pc:spChg>
        <pc:spChg chg="add mod">
          <ac:chgData name="Eva Römgens" userId="9d168353fb1a155a" providerId="LiveId" clId="{A2B719F8-8028-4967-B22F-BCF96C59B1E8}" dt="2021-07-04T08:40:22.126" v="255" actId="1076"/>
          <ac:spMkLst>
            <pc:docMk/>
            <pc:sldMk cId="619279134" sldId="276"/>
            <ac:spMk id="8" creationId="{0D57AC0E-1862-441B-963A-A6AD0497B59B}"/>
          </ac:spMkLst>
        </pc:spChg>
        <pc:spChg chg="add mod">
          <ac:chgData name="Eva Römgens" userId="9d168353fb1a155a" providerId="LiveId" clId="{A2B719F8-8028-4967-B22F-BCF96C59B1E8}" dt="2021-07-04T08:38:15.367" v="236" actId="208"/>
          <ac:spMkLst>
            <pc:docMk/>
            <pc:sldMk cId="619279134" sldId="276"/>
            <ac:spMk id="9" creationId="{8987CAE6-5EA4-4BB4-ADFC-D2A110F4B488}"/>
          </ac:spMkLst>
        </pc:spChg>
        <pc:spChg chg="add mod">
          <ac:chgData name="Eva Römgens" userId="9d168353fb1a155a" providerId="LiveId" clId="{A2B719F8-8028-4967-B22F-BCF96C59B1E8}" dt="2021-07-04T08:32:35.428" v="229" actId="1076"/>
          <ac:spMkLst>
            <pc:docMk/>
            <pc:sldMk cId="619279134" sldId="276"/>
            <ac:spMk id="10" creationId="{CEE57EE4-F9D3-4CBA-85B1-32F6C42B1C22}"/>
          </ac:spMkLst>
        </pc:spChg>
        <pc:cxnChg chg="add mod">
          <ac:chgData name="Eva Römgens" userId="9d168353fb1a155a" providerId="LiveId" clId="{A2B719F8-8028-4967-B22F-BCF96C59B1E8}" dt="2021-07-04T08:40:44.732" v="258" actId="1582"/>
          <ac:cxnSpMkLst>
            <pc:docMk/>
            <pc:sldMk cId="619279134" sldId="276"/>
            <ac:cxnSpMk id="12" creationId="{1779008A-1F95-4F79-A856-E2599331A1A3}"/>
          </ac:cxnSpMkLst>
        </pc:cxnChg>
        <pc:cxnChg chg="add mod">
          <ac:chgData name="Eva Römgens" userId="9d168353fb1a155a" providerId="LiveId" clId="{A2B719F8-8028-4967-B22F-BCF96C59B1E8}" dt="2021-07-04T08:41:04.574" v="261" actId="1582"/>
          <ac:cxnSpMkLst>
            <pc:docMk/>
            <pc:sldMk cId="619279134" sldId="276"/>
            <ac:cxnSpMk id="14" creationId="{D55A6772-8215-4A5B-89B1-1019C4985018}"/>
          </ac:cxnSpMkLst>
        </pc:cxnChg>
        <pc:cxnChg chg="add mod">
          <ac:chgData name="Eva Römgens" userId="9d168353fb1a155a" providerId="LiveId" clId="{A2B719F8-8028-4967-B22F-BCF96C59B1E8}" dt="2021-07-04T08:41:28.341" v="267" actId="1076"/>
          <ac:cxnSpMkLst>
            <pc:docMk/>
            <pc:sldMk cId="619279134" sldId="276"/>
            <ac:cxnSpMk id="15" creationId="{E5BABE79-1304-47C0-8F85-625196DF26D8}"/>
          </ac:cxnSpMkLst>
        </pc:cxnChg>
        <pc:cxnChg chg="add mod">
          <ac:chgData name="Eva Römgens" userId="9d168353fb1a155a" providerId="LiveId" clId="{A2B719F8-8028-4967-B22F-BCF96C59B1E8}" dt="2021-07-04T08:41:20.001" v="266" actId="1076"/>
          <ac:cxnSpMkLst>
            <pc:docMk/>
            <pc:sldMk cId="619279134" sldId="276"/>
            <ac:cxnSpMk id="16" creationId="{A8906F96-E0A3-44CB-A210-7AEB6CEF48BF}"/>
          </ac:cxnSpMkLst>
        </pc:cxnChg>
        <pc:cxnChg chg="add mod">
          <ac:chgData name="Eva Römgens" userId="9d168353fb1a155a" providerId="LiveId" clId="{A2B719F8-8028-4967-B22F-BCF96C59B1E8}" dt="2021-07-04T08:41:13.114" v="265" actId="1076"/>
          <ac:cxnSpMkLst>
            <pc:docMk/>
            <pc:sldMk cId="619279134" sldId="276"/>
            <ac:cxnSpMk id="17" creationId="{2E2D464B-4FEF-441E-9218-AD96D3674F8A}"/>
          </ac:cxnSpMkLst>
        </pc:cxnChg>
      </pc:sldChg>
      <pc:sldChg chg="addSp delSp modSp new mod setBg modAnim">
        <pc:chgData name="Eva Römgens" userId="9d168353fb1a155a" providerId="LiveId" clId="{A2B719F8-8028-4967-B22F-BCF96C59B1E8}" dt="2021-07-04T09:03:56.021" v="362"/>
        <pc:sldMkLst>
          <pc:docMk/>
          <pc:sldMk cId="634390467" sldId="277"/>
        </pc:sldMkLst>
        <pc:spChg chg="mod">
          <ac:chgData name="Eva Römgens" userId="9d168353fb1a155a" providerId="LiveId" clId="{A2B719F8-8028-4967-B22F-BCF96C59B1E8}" dt="2021-07-04T08:54:23.749" v="319" actId="26606"/>
          <ac:spMkLst>
            <pc:docMk/>
            <pc:sldMk cId="634390467" sldId="277"/>
            <ac:spMk id="2" creationId="{BF197DFB-40C3-4565-A153-7FA97802C2FD}"/>
          </ac:spMkLst>
        </pc:spChg>
        <pc:spChg chg="del">
          <ac:chgData name="Eva Römgens" userId="9d168353fb1a155a" providerId="LiveId" clId="{A2B719F8-8028-4967-B22F-BCF96C59B1E8}" dt="2021-07-04T08:51:41.785" v="293" actId="478"/>
          <ac:spMkLst>
            <pc:docMk/>
            <pc:sldMk cId="634390467" sldId="277"/>
            <ac:spMk id="3" creationId="{61F40368-7829-4949-8F81-B1E4AD7F3A7A}"/>
          </ac:spMkLst>
        </pc:spChg>
        <pc:spChg chg="add del mod">
          <ac:chgData name="Eva Römgens" userId="9d168353fb1a155a" providerId="LiveId" clId="{A2B719F8-8028-4967-B22F-BCF96C59B1E8}" dt="2021-07-04T08:52:23.376" v="302"/>
          <ac:spMkLst>
            <pc:docMk/>
            <pc:sldMk cId="634390467" sldId="277"/>
            <ac:spMk id="4" creationId="{BE466148-3EA6-4AEA-8C17-1239BEF7BC19}"/>
          </ac:spMkLst>
        </pc:spChg>
        <pc:spChg chg="add del mod">
          <ac:chgData name="Eva Römgens" userId="9d168353fb1a155a" providerId="LiveId" clId="{A2B719F8-8028-4967-B22F-BCF96C59B1E8}" dt="2021-07-04T08:54:23.749" v="319" actId="26606"/>
          <ac:spMkLst>
            <pc:docMk/>
            <pc:sldMk cId="634390467" sldId="277"/>
            <ac:spMk id="5" creationId="{4AFE2C31-9209-49E4-80D4-F954D7BD8243}"/>
          </ac:spMkLst>
        </pc:spChg>
        <pc:spChg chg="add mod">
          <ac:chgData name="Eva Römgens" userId="9d168353fb1a155a" providerId="LiveId" clId="{A2B719F8-8028-4967-B22F-BCF96C59B1E8}" dt="2021-07-04T09:03:18.973" v="357" actId="208"/>
          <ac:spMkLst>
            <pc:docMk/>
            <pc:sldMk cId="634390467" sldId="277"/>
            <ac:spMk id="9" creationId="{B628236E-3233-4A13-8F63-3A5DDF45A50D}"/>
          </ac:spMkLst>
        </pc:spChg>
        <pc:spChg chg="add del">
          <ac:chgData name="Eva Römgens" userId="9d168353fb1a155a" providerId="LiveId" clId="{A2B719F8-8028-4967-B22F-BCF96C59B1E8}" dt="2021-07-04T08:54:12.453" v="316" actId="26606"/>
          <ac:spMkLst>
            <pc:docMk/>
            <pc:sldMk cId="634390467" sldId="277"/>
            <ac:spMk id="11" creationId="{738F59A4-4431-460D-8E49-6E65C189A566}"/>
          </ac:spMkLst>
        </pc:spChg>
        <pc:spChg chg="add del">
          <ac:chgData name="Eva Römgens" userId="9d168353fb1a155a" providerId="LiveId" clId="{A2B719F8-8028-4967-B22F-BCF96C59B1E8}" dt="2021-07-04T08:54:23.711" v="318" actId="26606"/>
          <ac:spMkLst>
            <pc:docMk/>
            <pc:sldMk cId="634390467" sldId="277"/>
            <ac:spMk id="17" creationId="{063BBA22-50EA-4C4D-BE05-F1CE4E63AA56}"/>
          </ac:spMkLst>
        </pc:spChg>
        <pc:spChg chg="add del">
          <ac:chgData name="Eva Römgens" userId="9d168353fb1a155a" providerId="LiveId" clId="{A2B719F8-8028-4967-B22F-BCF96C59B1E8}" dt="2021-07-04T08:54:23.711" v="318" actId="26606"/>
          <ac:spMkLst>
            <pc:docMk/>
            <pc:sldMk cId="634390467" sldId="277"/>
            <ac:spMk id="18" creationId="{BACC6370-2D7E-4714-9D71-7542949D7D5D}"/>
          </ac:spMkLst>
        </pc:spChg>
        <pc:spChg chg="add del">
          <ac:chgData name="Eva Römgens" userId="9d168353fb1a155a" providerId="LiveId" clId="{A2B719F8-8028-4967-B22F-BCF96C59B1E8}" dt="2021-07-04T08:54:23.711" v="318" actId="26606"/>
          <ac:spMkLst>
            <pc:docMk/>
            <pc:sldMk cId="634390467" sldId="277"/>
            <ac:spMk id="19" creationId="{F68B3F68-107C-434F-AA38-110D5EA91B85}"/>
          </ac:spMkLst>
        </pc:spChg>
        <pc:spChg chg="add del">
          <ac:chgData name="Eva Römgens" userId="9d168353fb1a155a" providerId="LiveId" clId="{A2B719F8-8028-4967-B22F-BCF96C59B1E8}" dt="2021-07-04T08:54:23.711" v="318" actId="26606"/>
          <ac:spMkLst>
            <pc:docMk/>
            <pc:sldMk cId="634390467" sldId="277"/>
            <ac:spMk id="20" creationId="{AAD0DBB9-1A4B-4391-81D4-CB19F9AB918A}"/>
          </ac:spMkLst>
        </pc:spChg>
        <pc:spChg chg="add">
          <ac:chgData name="Eva Römgens" userId="9d168353fb1a155a" providerId="LiveId" clId="{A2B719F8-8028-4967-B22F-BCF96C59B1E8}" dt="2021-07-04T08:54:23.749" v="319" actId="26606"/>
          <ac:spMkLst>
            <pc:docMk/>
            <pc:sldMk cId="634390467" sldId="277"/>
            <ac:spMk id="23" creationId="{738F59A4-4431-460D-8E49-6E65C189A566}"/>
          </ac:spMkLst>
        </pc:spChg>
        <pc:grpChg chg="add del">
          <ac:chgData name="Eva Römgens" userId="9d168353fb1a155a" providerId="LiveId" clId="{A2B719F8-8028-4967-B22F-BCF96C59B1E8}" dt="2021-07-04T08:54:12.453" v="316" actId="26606"/>
          <ac:grpSpMkLst>
            <pc:docMk/>
            <pc:sldMk cId="634390467" sldId="277"/>
            <ac:grpSpMk id="13" creationId="{8A919B9C-5C01-47E4-B2F2-45F589208ABF}"/>
          </ac:grpSpMkLst>
        </pc:grpChg>
        <pc:grpChg chg="add">
          <ac:chgData name="Eva Römgens" userId="9d168353fb1a155a" providerId="LiveId" clId="{A2B719F8-8028-4967-B22F-BCF96C59B1E8}" dt="2021-07-04T08:54:23.749" v="319" actId="26606"/>
          <ac:grpSpMkLst>
            <pc:docMk/>
            <pc:sldMk cId="634390467" sldId="277"/>
            <ac:grpSpMk id="24" creationId="{8A919B9C-5C01-47E4-B2F2-45F589208ABF}"/>
          </ac:grpSpMkLst>
        </pc:grpChg>
        <pc:graphicFrameChg chg="add del">
          <ac:chgData name="Eva Römgens" userId="9d168353fb1a155a" providerId="LiveId" clId="{A2B719F8-8028-4967-B22F-BCF96C59B1E8}" dt="2021-07-04T08:54:12.453" v="316" actId="26606"/>
          <ac:graphicFrameMkLst>
            <pc:docMk/>
            <pc:sldMk cId="634390467" sldId="277"/>
            <ac:graphicFrameMk id="7" creationId="{E16C54B3-1E26-4176-8CDE-4C015197484F}"/>
          </ac:graphicFrameMkLst>
        </pc:graphicFrameChg>
        <pc:graphicFrameChg chg="add del">
          <ac:chgData name="Eva Römgens" userId="9d168353fb1a155a" providerId="LiveId" clId="{A2B719F8-8028-4967-B22F-BCF96C59B1E8}" dt="2021-07-04T08:54:23.711" v="318" actId="26606"/>
          <ac:graphicFrameMkLst>
            <pc:docMk/>
            <pc:sldMk cId="634390467" sldId="277"/>
            <ac:graphicFrameMk id="21" creationId="{ADD53D77-BC2D-49EE-B478-EB55B8F9A2FC}"/>
          </ac:graphicFrameMkLst>
        </pc:graphicFrameChg>
        <pc:graphicFrameChg chg="add mod">
          <ac:chgData name="Eva Römgens" userId="9d168353fb1a155a" providerId="LiveId" clId="{A2B719F8-8028-4967-B22F-BCF96C59B1E8}" dt="2021-07-04T09:03:12.416" v="356" actId="208"/>
          <ac:graphicFrameMkLst>
            <pc:docMk/>
            <pc:sldMk cId="634390467" sldId="277"/>
            <ac:graphicFrameMk id="25" creationId="{E16C54B3-1E26-4176-8CDE-4C015197484F}"/>
          </ac:graphicFrameMkLst>
        </pc:graphicFrameChg>
        <pc:picChg chg="add mod">
          <ac:chgData name="Eva Römgens" userId="9d168353fb1a155a" providerId="LiveId" clId="{A2B719F8-8028-4967-B22F-BCF96C59B1E8}" dt="2021-07-04T09:02:23.302" v="355" actId="207"/>
          <ac:picMkLst>
            <pc:docMk/>
            <pc:sldMk cId="634390467" sldId="277"/>
            <ac:picMk id="8" creationId="{F3A57602-F209-40D4-88FE-F97D7B8903F3}"/>
          </ac:picMkLst>
        </pc:picChg>
      </pc:sldChg>
      <pc:sldChg chg="addSp delSp modSp new mod">
        <pc:chgData name="Eva Römgens" userId="9d168353fb1a155a" providerId="LiveId" clId="{A2B719F8-8028-4967-B22F-BCF96C59B1E8}" dt="2021-07-04T09:48:24.703" v="551" actId="1076"/>
        <pc:sldMkLst>
          <pc:docMk/>
          <pc:sldMk cId="2466278171" sldId="278"/>
        </pc:sldMkLst>
        <pc:spChg chg="del">
          <ac:chgData name="Eva Römgens" userId="9d168353fb1a155a" providerId="LiveId" clId="{A2B719F8-8028-4967-B22F-BCF96C59B1E8}" dt="2021-07-04T09:30:35.100" v="463" actId="478"/>
          <ac:spMkLst>
            <pc:docMk/>
            <pc:sldMk cId="2466278171" sldId="278"/>
            <ac:spMk id="2" creationId="{DC387B55-5F7C-4068-9D53-3F25F5DA3DBC}"/>
          </ac:spMkLst>
        </pc:spChg>
        <pc:spChg chg="del">
          <ac:chgData name="Eva Römgens" userId="9d168353fb1a155a" providerId="LiveId" clId="{A2B719F8-8028-4967-B22F-BCF96C59B1E8}" dt="2021-07-04T09:30:36.682" v="464" actId="478"/>
          <ac:spMkLst>
            <pc:docMk/>
            <pc:sldMk cId="2466278171" sldId="278"/>
            <ac:spMk id="3" creationId="{4E4787B0-9D73-4D39-8989-55ED745167DD}"/>
          </ac:spMkLst>
        </pc:spChg>
        <pc:spChg chg="del">
          <ac:chgData name="Eva Römgens" userId="9d168353fb1a155a" providerId="LiveId" clId="{A2B719F8-8028-4967-B22F-BCF96C59B1E8}" dt="2021-07-04T09:30:33.063" v="462" actId="478"/>
          <ac:spMkLst>
            <pc:docMk/>
            <pc:sldMk cId="2466278171" sldId="278"/>
            <ac:spMk id="4" creationId="{6638C93F-4840-4B61-9C53-DB5909321672}"/>
          </ac:spMkLst>
        </pc:spChg>
        <pc:spChg chg="add mod">
          <ac:chgData name="Eva Römgens" userId="9d168353fb1a155a" providerId="LiveId" clId="{A2B719F8-8028-4967-B22F-BCF96C59B1E8}" dt="2021-07-04T09:48:18.753" v="549" actId="1076"/>
          <ac:spMkLst>
            <pc:docMk/>
            <pc:sldMk cId="2466278171" sldId="278"/>
            <ac:spMk id="8" creationId="{EC60BE10-FAD9-4200-9A68-0DBD197225DF}"/>
          </ac:spMkLst>
        </pc:spChg>
        <pc:spChg chg="add mod">
          <ac:chgData name="Eva Römgens" userId="9d168353fb1a155a" providerId="LiveId" clId="{A2B719F8-8028-4967-B22F-BCF96C59B1E8}" dt="2021-07-04T09:48:21.927" v="550" actId="1076"/>
          <ac:spMkLst>
            <pc:docMk/>
            <pc:sldMk cId="2466278171" sldId="278"/>
            <ac:spMk id="9" creationId="{6EB7E2C5-62B8-40AC-8990-EEE209A36A02}"/>
          </ac:spMkLst>
        </pc:spChg>
        <pc:spChg chg="add mod">
          <ac:chgData name="Eva Römgens" userId="9d168353fb1a155a" providerId="LiveId" clId="{A2B719F8-8028-4967-B22F-BCF96C59B1E8}" dt="2021-07-04T09:48:16.153" v="548" actId="1076"/>
          <ac:spMkLst>
            <pc:docMk/>
            <pc:sldMk cId="2466278171" sldId="278"/>
            <ac:spMk id="10" creationId="{4A8D84DB-BBBD-4DFE-A7CC-3D69563F02BD}"/>
          </ac:spMkLst>
        </pc:spChg>
        <pc:spChg chg="add mod">
          <ac:chgData name="Eva Römgens" userId="9d168353fb1a155a" providerId="LiveId" clId="{A2B719F8-8028-4967-B22F-BCF96C59B1E8}" dt="2021-07-04T09:48:24.703" v="551" actId="1076"/>
          <ac:spMkLst>
            <pc:docMk/>
            <pc:sldMk cId="2466278171" sldId="278"/>
            <ac:spMk id="11" creationId="{5A0EEC9B-32A8-4C54-A718-75AC07317BFF}"/>
          </ac:spMkLst>
        </pc:spChg>
        <pc:picChg chg="add mod">
          <ac:chgData name="Eva Römgens" userId="9d168353fb1a155a" providerId="LiveId" clId="{A2B719F8-8028-4967-B22F-BCF96C59B1E8}" dt="2021-07-04T09:47:59.294" v="546" actId="1076"/>
          <ac:picMkLst>
            <pc:docMk/>
            <pc:sldMk cId="2466278171" sldId="278"/>
            <ac:picMk id="15" creationId="{DBF4A3B4-5DBE-4EA3-8A1C-6D52E615D17D}"/>
          </ac:picMkLst>
        </pc:picChg>
        <pc:picChg chg="add mod">
          <ac:chgData name="Eva Römgens" userId="9d168353fb1a155a" providerId="LiveId" clId="{A2B719F8-8028-4967-B22F-BCF96C59B1E8}" dt="2021-07-04T09:47:12.016" v="533" actId="1076"/>
          <ac:picMkLst>
            <pc:docMk/>
            <pc:sldMk cId="2466278171" sldId="278"/>
            <ac:picMk id="17" creationId="{FA39768E-4010-4A45-BD4E-A9EDED301C49}"/>
          </ac:picMkLst>
        </pc:picChg>
        <pc:picChg chg="add mod">
          <ac:chgData name="Eva Römgens" userId="9d168353fb1a155a" providerId="LiveId" clId="{A2B719F8-8028-4967-B22F-BCF96C59B1E8}" dt="2021-07-04T09:47:06.505" v="531" actId="1076"/>
          <ac:picMkLst>
            <pc:docMk/>
            <pc:sldMk cId="2466278171" sldId="278"/>
            <ac:picMk id="19" creationId="{B9F2126F-66C0-4DF5-A523-5BF2DF133E88}"/>
          </ac:picMkLst>
        </pc:picChg>
        <pc:picChg chg="add mod">
          <ac:chgData name="Eva Römgens" userId="9d168353fb1a155a" providerId="LiveId" clId="{A2B719F8-8028-4967-B22F-BCF96C59B1E8}" dt="2021-07-04T09:47:33.379" v="539" actId="1076"/>
          <ac:picMkLst>
            <pc:docMk/>
            <pc:sldMk cId="2466278171" sldId="278"/>
            <ac:picMk id="21" creationId="{61E00866-6AA0-40CE-88AE-C6E9C252EAFF}"/>
          </ac:picMkLst>
        </pc:picChg>
        <pc:cxnChg chg="add del mod">
          <ac:chgData name="Eva Römgens" userId="9d168353fb1a155a" providerId="LiveId" clId="{A2B719F8-8028-4967-B22F-BCF96C59B1E8}" dt="2021-07-04T09:33:31.104" v="498" actId="478"/>
          <ac:cxnSpMkLst>
            <pc:docMk/>
            <pc:sldMk cId="2466278171" sldId="278"/>
            <ac:cxnSpMk id="6" creationId="{2F3C937E-BE2A-4978-95ED-02C5B05F94FA}"/>
          </ac:cxnSpMkLst>
        </pc:cxnChg>
        <pc:cxnChg chg="add mod">
          <ac:chgData name="Eva Römgens" userId="9d168353fb1a155a" providerId="LiveId" clId="{A2B719F8-8028-4967-B22F-BCF96C59B1E8}" dt="2021-07-04T09:48:10.488" v="547" actId="1582"/>
          <ac:cxnSpMkLst>
            <pc:docMk/>
            <pc:sldMk cId="2466278171" sldId="278"/>
            <ac:cxnSpMk id="13" creationId="{72EF8824-14EE-41EB-835A-ACEAC7821A79}"/>
          </ac:cxnSpMkLst>
        </pc:cxnChg>
      </pc:sldChg>
      <pc:sldChg chg="addSp delSp modSp new mod">
        <pc:chgData name="Eva Römgens" userId="9d168353fb1a155a" providerId="LiveId" clId="{A2B719F8-8028-4967-B22F-BCF96C59B1E8}" dt="2021-07-04T10:07:50.802" v="732" actId="1076"/>
        <pc:sldMkLst>
          <pc:docMk/>
          <pc:sldMk cId="3689509715" sldId="279"/>
        </pc:sldMkLst>
        <pc:spChg chg="add mod">
          <ac:chgData name="Eva Römgens" userId="9d168353fb1a155a" providerId="LiveId" clId="{A2B719F8-8028-4967-B22F-BCF96C59B1E8}" dt="2021-07-04T10:00:01.160" v="623" actId="14100"/>
          <ac:spMkLst>
            <pc:docMk/>
            <pc:sldMk cId="3689509715" sldId="279"/>
            <ac:spMk id="10" creationId="{87E86FA0-FE8A-4F03-8A47-12EE5A935438}"/>
          </ac:spMkLst>
        </pc:spChg>
        <pc:spChg chg="add mod">
          <ac:chgData name="Eva Römgens" userId="9d168353fb1a155a" providerId="LiveId" clId="{A2B719F8-8028-4967-B22F-BCF96C59B1E8}" dt="2021-07-04T10:06:52.177" v="730" actId="1076"/>
          <ac:spMkLst>
            <pc:docMk/>
            <pc:sldMk cId="3689509715" sldId="279"/>
            <ac:spMk id="11" creationId="{8288B3F5-356A-4994-A0E1-4B43B77F1E84}"/>
          </ac:spMkLst>
        </pc:spChg>
        <pc:spChg chg="add mod">
          <ac:chgData name="Eva Römgens" userId="9d168353fb1a155a" providerId="LiveId" clId="{A2B719F8-8028-4967-B22F-BCF96C59B1E8}" dt="2021-07-04T10:07:50.802" v="732" actId="1076"/>
          <ac:spMkLst>
            <pc:docMk/>
            <pc:sldMk cId="3689509715" sldId="279"/>
            <ac:spMk id="12" creationId="{00C1F42C-D2B6-4F02-9B5E-58EB7DF1C21C}"/>
          </ac:spMkLst>
        </pc:spChg>
        <pc:spChg chg="add mod">
          <ac:chgData name="Eva Römgens" userId="9d168353fb1a155a" providerId="LiveId" clId="{A2B719F8-8028-4967-B22F-BCF96C59B1E8}" dt="2021-07-04T10:07:50.802" v="732" actId="1076"/>
          <ac:spMkLst>
            <pc:docMk/>
            <pc:sldMk cId="3689509715" sldId="279"/>
            <ac:spMk id="13" creationId="{ED80FCD7-E0B1-472D-ACE7-F2E3DB7DD264}"/>
          </ac:spMkLst>
        </pc:spChg>
        <pc:spChg chg="add del mod ord">
          <ac:chgData name="Eva Römgens" userId="9d168353fb1a155a" providerId="LiveId" clId="{A2B719F8-8028-4967-B22F-BCF96C59B1E8}" dt="2021-07-04T10:04:49.375" v="700" actId="478"/>
          <ac:spMkLst>
            <pc:docMk/>
            <pc:sldMk cId="3689509715" sldId="279"/>
            <ac:spMk id="16" creationId="{AAEF07AC-04CD-4945-A182-267F3474E1AA}"/>
          </ac:spMkLst>
        </pc:spChg>
        <pc:spChg chg="add mod ord">
          <ac:chgData name="Eva Römgens" userId="9d168353fb1a155a" providerId="LiveId" clId="{A2B719F8-8028-4967-B22F-BCF96C59B1E8}" dt="2021-07-04T10:06:43.872" v="729" actId="14100"/>
          <ac:spMkLst>
            <pc:docMk/>
            <pc:sldMk cId="3689509715" sldId="279"/>
            <ac:spMk id="17" creationId="{61BB0385-6D4B-46D3-B34A-8D7032867C15}"/>
          </ac:spMkLst>
        </pc:spChg>
        <pc:spChg chg="add mod">
          <ac:chgData name="Eva Römgens" userId="9d168353fb1a155a" providerId="LiveId" clId="{A2B719F8-8028-4967-B22F-BCF96C59B1E8}" dt="2021-07-04T10:06:04.285" v="721" actId="1076"/>
          <ac:spMkLst>
            <pc:docMk/>
            <pc:sldMk cId="3689509715" sldId="279"/>
            <ac:spMk id="18" creationId="{0DEB9FF3-762E-49AB-A51F-80954FEA8CE4}"/>
          </ac:spMkLst>
        </pc:spChg>
        <pc:spChg chg="add mod">
          <ac:chgData name="Eva Römgens" userId="9d168353fb1a155a" providerId="LiveId" clId="{A2B719F8-8028-4967-B22F-BCF96C59B1E8}" dt="2021-07-04T10:06:24.081" v="727" actId="20577"/>
          <ac:spMkLst>
            <pc:docMk/>
            <pc:sldMk cId="3689509715" sldId="279"/>
            <ac:spMk id="19" creationId="{0AECA57D-93EF-4122-A878-F62829441699}"/>
          </ac:spMkLst>
        </pc:spChg>
        <pc:picChg chg="add mod">
          <ac:chgData name="Eva Römgens" userId="9d168353fb1a155a" providerId="LiveId" clId="{A2B719F8-8028-4967-B22F-BCF96C59B1E8}" dt="2021-07-04T10:07:50.802" v="732" actId="1076"/>
          <ac:picMkLst>
            <pc:docMk/>
            <pc:sldMk cId="3689509715" sldId="279"/>
            <ac:picMk id="3" creationId="{C427B8FA-5C04-431C-92FB-220245DEB5FC}"/>
          </ac:picMkLst>
        </pc:picChg>
        <pc:picChg chg="add mod modCrop">
          <ac:chgData name="Eva Römgens" userId="9d168353fb1a155a" providerId="LiveId" clId="{A2B719F8-8028-4967-B22F-BCF96C59B1E8}" dt="2021-07-04T09:55:39.243" v="569" actId="1076"/>
          <ac:picMkLst>
            <pc:docMk/>
            <pc:sldMk cId="3689509715" sldId="279"/>
            <ac:picMk id="5" creationId="{84ED7DCB-05E3-4251-BFAE-C18CA3C2E3A8}"/>
          </ac:picMkLst>
        </pc:picChg>
        <pc:picChg chg="add mod modCrop">
          <ac:chgData name="Eva Römgens" userId="9d168353fb1a155a" providerId="LiveId" clId="{A2B719F8-8028-4967-B22F-BCF96C59B1E8}" dt="2021-07-04T10:07:50.802" v="732" actId="1076"/>
          <ac:picMkLst>
            <pc:docMk/>
            <pc:sldMk cId="3689509715" sldId="279"/>
            <ac:picMk id="7" creationId="{C9485DBB-3CC6-47D1-871C-FAD7B69545A6}"/>
          </ac:picMkLst>
        </pc:picChg>
        <pc:picChg chg="add mod modCrop">
          <ac:chgData name="Eva Römgens" userId="9d168353fb1a155a" providerId="LiveId" clId="{A2B719F8-8028-4967-B22F-BCF96C59B1E8}" dt="2021-07-04T09:58:08.067" v="592" actId="14100"/>
          <ac:picMkLst>
            <pc:docMk/>
            <pc:sldMk cId="3689509715" sldId="279"/>
            <ac:picMk id="9" creationId="{7161A18E-938D-4CFE-868A-4CCBB68A4D34}"/>
          </ac:picMkLst>
        </pc:picChg>
        <pc:cxnChg chg="add mod">
          <ac:chgData name="Eva Römgens" userId="9d168353fb1a155a" providerId="LiveId" clId="{A2B719F8-8028-4967-B22F-BCF96C59B1E8}" dt="2021-07-04T10:07:50.802" v="732" actId="1076"/>
          <ac:cxnSpMkLst>
            <pc:docMk/>
            <pc:sldMk cId="3689509715" sldId="279"/>
            <ac:cxnSpMk id="15" creationId="{0D4637FD-107C-49E4-8585-6EA5CBEC80CE}"/>
          </ac:cxnSpMkLst>
        </pc:cxnChg>
        <pc:cxnChg chg="add mod">
          <ac:chgData name="Eva Römgens" userId="9d168353fb1a155a" providerId="LiveId" clId="{A2B719F8-8028-4967-B22F-BCF96C59B1E8}" dt="2021-07-04T10:06:27.988" v="728" actId="14100"/>
          <ac:cxnSpMkLst>
            <pc:docMk/>
            <pc:sldMk cId="3689509715" sldId="279"/>
            <ac:cxnSpMk id="20" creationId="{8696028E-CAC8-4CF8-B722-B72DB6A6A1A4}"/>
          </ac:cxnSpMkLst>
        </pc:cxnChg>
      </pc:sldChg>
      <pc:sldMasterChg chg="modSldLayout">
        <pc:chgData name="Eva Römgens" userId="9d168353fb1a155a" providerId="LiveId" clId="{A2B719F8-8028-4967-B22F-BCF96C59B1E8}" dt="2021-07-04T10:07:18.231" v="731" actId="1076"/>
        <pc:sldMasterMkLst>
          <pc:docMk/>
          <pc:sldMasterMk cId="1396760505" sldId="2147483690"/>
        </pc:sldMasterMkLst>
        <pc:sldLayoutChg chg="addSp delSp modSp mod">
          <pc:chgData name="Eva Römgens" userId="9d168353fb1a155a" providerId="LiveId" clId="{A2B719F8-8028-4967-B22F-BCF96C59B1E8}" dt="2021-07-04T10:07:18.231" v="731" actId="1076"/>
          <pc:sldLayoutMkLst>
            <pc:docMk/>
            <pc:sldMasterMk cId="1396760505" sldId="2147483690"/>
            <pc:sldLayoutMk cId="1958395684" sldId="2147483697"/>
          </pc:sldLayoutMkLst>
          <pc:spChg chg="del">
            <ac:chgData name="Eva Römgens" userId="9d168353fb1a155a" providerId="LiveId" clId="{A2B719F8-8028-4967-B22F-BCF96C59B1E8}" dt="2021-07-04T09:43:55.703" v="507" actId="478"/>
            <ac:spMkLst>
              <pc:docMk/>
              <pc:sldMasterMk cId="1396760505" sldId="2147483690"/>
              <pc:sldLayoutMk cId="1958395684" sldId="2147483697"/>
              <ac:spMk id="7" creationId="{5321484A-3FB6-43F8-A3BF-413DD3D3884D}"/>
            </ac:spMkLst>
          </pc:spChg>
          <pc:spChg chg="del mod">
            <ac:chgData name="Eva Römgens" userId="9d168353fb1a155a" providerId="LiveId" clId="{A2B719F8-8028-4967-B22F-BCF96C59B1E8}" dt="2021-07-04T09:43:54.049" v="506" actId="478"/>
            <ac:spMkLst>
              <pc:docMk/>
              <pc:sldMasterMk cId="1396760505" sldId="2147483690"/>
              <pc:sldLayoutMk cId="1958395684" sldId="2147483697"/>
              <ac:spMk id="8" creationId="{4839F4DC-A924-4A20-A53D-B8B72A4A8206}"/>
            </ac:spMkLst>
          </pc:spChg>
          <pc:spChg chg="del">
            <ac:chgData name="Eva Römgens" userId="9d168353fb1a155a" providerId="LiveId" clId="{A2B719F8-8028-4967-B22F-BCF96C59B1E8}" dt="2021-07-04T09:43:40.303" v="502" actId="478"/>
            <ac:spMkLst>
              <pc:docMk/>
              <pc:sldMasterMk cId="1396760505" sldId="2147483690"/>
              <pc:sldLayoutMk cId="1958395684" sldId="2147483697"/>
              <ac:spMk id="9" creationId="{3DA6CA77-C836-4B43-A1E4-EB9C811791E9}"/>
            </ac:spMkLst>
          </pc:spChg>
          <pc:spChg chg="del mod">
            <ac:chgData name="Eva Römgens" userId="9d168353fb1a155a" providerId="LiveId" clId="{A2B719F8-8028-4967-B22F-BCF96C59B1E8}" dt="2021-07-04T09:43:50.552" v="504" actId="478"/>
            <ac:spMkLst>
              <pc:docMk/>
              <pc:sldMasterMk cId="1396760505" sldId="2147483690"/>
              <pc:sldLayoutMk cId="1958395684" sldId="2147483697"/>
              <ac:spMk id="10" creationId="{5C6E724E-3C6B-49F6-81AD-1FD1B75631B8}"/>
            </ac:spMkLst>
          </pc:spChg>
          <pc:picChg chg="mod">
            <ac:chgData name="Eva Römgens" userId="9d168353fb1a155a" providerId="LiveId" clId="{A2B719F8-8028-4967-B22F-BCF96C59B1E8}" dt="2021-07-04T10:07:18.231" v="731" actId="1076"/>
            <ac:picMkLst>
              <pc:docMk/>
              <pc:sldMasterMk cId="1396760505" sldId="2147483690"/>
              <pc:sldLayoutMk cId="1958395684" sldId="2147483697"/>
              <ac:picMk id="6" creationId="{CDA805BF-334C-49EB-BEEA-874E35C646B9}"/>
            </ac:picMkLst>
          </pc:picChg>
          <pc:picChg chg="add mod">
            <ac:chgData name="Eva Römgens" userId="9d168353fb1a155a" providerId="LiveId" clId="{A2B719F8-8028-4967-B22F-BCF96C59B1E8}" dt="2021-07-04T09:44:09.358" v="509" actId="1076"/>
            <ac:picMkLst>
              <pc:docMk/>
              <pc:sldMasterMk cId="1396760505" sldId="2147483690"/>
              <pc:sldLayoutMk cId="1958395684" sldId="2147483697"/>
              <ac:picMk id="11" creationId="{F46896C8-20D5-4B28-91C6-9E8ACC77233F}"/>
            </ac:picMkLst>
          </pc:picChg>
        </pc:sldLayoutChg>
      </pc:sldMaster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0DCC88-681E-428D-916D-DC67D6C66205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DE00AA5-78DF-4FBD-9266-BC35F2066600}">
      <dgm:prSet custT="1"/>
      <dgm:spPr/>
      <dgm:t>
        <a:bodyPr/>
        <a:lstStyle/>
        <a:p>
          <a:r>
            <a:rPr lang="de-DE" sz="2000" dirty="0">
              <a:latin typeface="+mj-lt"/>
            </a:rPr>
            <a:t>Belebung der Innenstadt </a:t>
          </a:r>
          <a:endParaRPr lang="en-US" sz="2000" dirty="0">
            <a:latin typeface="+mj-lt"/>
          </a:endParaRPr>
        </a:p>
      </dgm:t>
    </dgm:pt>
    <dgm:pt modelId="{8CCC2C68-80F5-40EC-9D7A-610DE5F9DBCA}" type="parTrans" cxnId="{40950156-67A6-4DB8-99A9-AF9EB4748A02}">
      <dgm:prSet/>
      <dgm:spPr/>
      <dgm:t>
        <a:bodyPr/>
        <a:lstStyle/>
        <a:p>
          <a:endParaRPr lang="en-US"/>
        </a:p>
      </dgm:t>
    </dgm:pt>
    <dgm:pt modelId="{BA5B7D6A-0BF9-46A6-BB70-E44BA103992F}" type="sibTrans" cxnId="{40950156-67A6-4DB8-99A9-AF9EB4748A02}">
      <dgm:prSet/>
      <dgm:spPr/>
      <dgm:t>
        <a:bodyPr/>
        <a:lstStyle/>
        <a:p>
          <a:endParaRPr lang="en-US"/>
        </a:p>
      </dgm:t>
    </dgm:pt>
    <dgm:pt modelId="{04CCA6CF-E13F-4260-8B46-0268DB34FB06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de-DE" sz="1400">
              <a:latin typeface="+mj-lt"/>
            </a:rPr>
            <a:t>Trend geht immer mehr zum Onlinehandel </a:t>
          </a:r>
          <a:endParaRPr lang="en-US" sz="1400">
            <a:latin typeface="+mj-lt"/>
          </a:endParaRPr>
        </a:p>
      </dgm:t>
    </dgm:pt>
    <dgm:pt modelId="{D09C1CD5-DDC5-48C5-A308-E019454AAE0F}" type="parTrans" cxnId="{666AA957-789A-4EE5-BAEF-6933AF24EF00}">
      <dgm:prSet/>
      <dgm:spPr/>
      <dgm:t>
        <a:bodyPr/>
        <a:lstStyle/>
        <a:p>
          <a:endParaRPr lang="en-US"/>
        </a:p>
      </dgm:t>
    </dgm:pt>
    <dgm:pt modelId="{F57207FF-E89A-49D5-860A-A3CEF5AED0D3}" type="sibTrans" cxnId="{666AA957-789A-4EE5-BAEF-6933AF24EF00}">
      <dgm:prSet/>
      <dgm:spPr/>
      <dgm:t>
        <a:bodyPr/>
        <a:lstStyle/>
        <a:p>
          <a:endParaRPr lang="en-US"/>
        </a:p>
      </dgm:t>
    </dgm:pt>
    <dgm:pt modelId="{11F3A9F1-BD2F-4E1A-8DD5-E2E8735CE395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de-DE" sz="1400" dirty="0">
              <a:latin typeface="+mj-lt"/>
            </a:rPr>
            <a:t>Verschiedene Spiele, die auf dem Smartphone oder dem Desktop gespielt werden, sollen Anreize schaffen, um wieder die Innenstadt zu besuchen</a:t>
          </a:r>
          <a:endParaRPr lang="en-US" sz="1400" dirty="0">
            <a:latin typeface="+mj-lt"/>
          </a:endParaRPr>
        </a:p>
      </dgm:t>
    </dgm:pt>
    <dgm:pt modelId="{C6683ED9-CAD9-4CD2-8F65-A1EFD414B6AD}" type="parTrans" cxnId="{3D99E36E-D0B5-4B97-AB9A-AAD55BEF98EC}">
      <dgm:prSet/>
      <dgm:spPr/>
      <dgm:t>
        <a:bodyPr/>
        <a:lstStyle/>
        <a:p>
          <a:endParaRPr lang="en-US"/>
        </a:p>
      </dgm:t>
    </dgm:pt>
    <dgm:pt modelId="{41C51C46-E4EF-4B8E-8AB2-9F52AF5A52E5}" type="sibTrans" cxnId="{3D99E36E-D0B5-4B97-AB9A-AAD55BEF98EC}">
      <dgm:prSet/>
      <dgm:spPr/>
      <dgm:t>
        <a:bodyPr/>
        <a:lstStyle/>
        <a:p>
          <a:endParaRPr lang="en-US"/>
        </a:p>
      </dgm:t>
    </dgm:pt>
    <dgm:pt modelId="{317EC00A-FDC6-44D4-A345-093647435A15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de-DE" sz="1400">
              <a:latin typeface="+mj-lt"/>
            </a:rPr>
            <a:t>Bei den Spielen können Coupons oder andere Aktionen gewonnen werden</a:t>
          </a:r>
          <a:endParaRPr lang="en-US" sz="1400">
            <a:latin typeface="+mj-lt"/>
          </a:endParaRPr>
        </a:p>
      </dgm:t>
    </dgm:pt>
    <dgm:pt modelId="{5EB41990-DC34-4EAE-B277-BB0BFA5AD4AA}" type="parTrans" cxnId="{845B85B9-F1D3-4C47-AB5A-F951366BFF97}">
      <dgm:prSet/>
      <dgm:spPr/>
      <dgm:t>
        <a:bodyPr/>
        <a:lstStyle/>
        <a:p>
          <a:endParaRPr lang="en-US"/>
        </a:p>
      </dgm:t>
    </dgm:pt>
    <dgm:pt modelId="{16D41AD6-831A-417D-9A01-C21A6F0BDE37}" type="sibTrans" cxnId="{845B85B9-F1D3-4C47-AB5A-F951366BFF97}">
      <dgm:prSet/>
      <dgm:spPr/>
      <dgm:t>
        <a:bodyPr/>
        <a:lstStyle/>
        <a:p>
          <a:endParaRPr lang="en-US"/>
        </a:p>
      </dgm:t>
    </dgm:pt>
    <dgm:pt modelId="{1EDFC894-DB44-40FD-9B74-1E3A55492ED9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de-DE" sz="1400" dirty="0">
              <a:latin typeface="+mj-lt"/>
            </a:rPr>
            <a:t>Dafür muss ein gewisser Highscore oder Level erreicht werden </a:t>
          </a:r>
          <a:endParaRPr lang="en-US" sz="1400" dirty="0">
            <a:latin typeface="+mj-lt"/>
          </a:endParaRPr>
        </a:p>
      </dgm:t>
    </dgm:pt>
    <dgm:pt modelId="{455699AF-0DDE-4AF6-9F1F-5B417DD162E2}" type="parTrans" cxnId="{DAC6A8EC-477E-4F01-9309-EBDC1091A677}">
      <dgm:prSet/>
      <dgm:spPr/>
      <dgm:t>
        <a:bodyPr/>
        <a:lstStyle/>
        <a:p>
          <a:endParaRPr lang="en-US"/>
        </a:p>
      </dgm:t>
    </dgm:pt>
    <dgm:pt modelId="{D1B2F8CC-AEF8-41A9-8EC2-54075B2CDDDF}" type="sibTrans" cxnId="{DAC6A8EC-477E-4F01-9309-EBDC1091A677}">
      <dgm:prSet/>
      <dgm:spPr/>
      <dgm:t>
        <a:bodyPr/>
        <a:lstStyle/>
        <a:p>
          <a:endParaRPr lang="en-US"/>
        </a:p>
      </dgm:t>
    </dgm:pt>
    <dgm:pt modelId="{69A8B94C-9610-4B3F-8C5C-6256D1370865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de-DE" sz="1400" dirty="0">
              <a:latin typeface="+mj-lt"/>
            </a:rPr>
            <a:t>Die Spiele sind auf den zugehörigen Sponsor (Laden der Innenstadt) zugeschnitten</a:t>
          </a:r>
          <a:endParaRPr lang="en-US" sz="1400" dirty="0">
            <a:latin typeface="+mj-lt"/>
          </a:endParaRPr>
        </a:p>
      </dgm:t>
    </dgm:pt>
    <dgm:pt modelId="{4738FF3C-B376-404B-92F9-8785D0BE761B}" type="parTrans" cxnId="{BC184642-9D63-401C-B282-FAA531A224E0}">
      <dgm:prSet/>
      <dgm:spPr/>
      <dgm:t>
        <a:bodyPr/>
        <a:lstStyle/>
        <a:p>
          <a:endParaRPr lang="en-US"/>
        </a:p>
      </dgm:t>
    </dgm:pt>
    <dgm:pt modelId="{4A5822ED-D814-4D7C-AF56-C5A4380A44DA}" type="sibTrans" cxnId="{BC184642-9D63-401C-B282-FAA531A224E0}">
      <dgm:prSet/>
      <dgm:spPr/>
      <dgm:t>
        <a:bodyPr/>
        <a:lstStyle/>
        <a:p>
          <a:endParaRPr lang="en-US"/>
        </a:p>
      </dgm:t>
    </dgm:pt>
    <dgm:pt modelId="{97362909-456A-489C-B2AD-B2A64F67A6E5}">
      <dgm:prSet custT="1"/>
      <dgm:spPr/>
      <dgm:t>
        <a:bodyPr/>
        <a:lstStyle/>
        <a:p>
          <a:r>
            <a:rPr lang="de-DE" sz="2000" dirty="0">
              <a:latin typeface="+mj-lt"/>
            </a:rPr>
            <a:t>Zielgruppe:</a:t>
          </a:r>
          <a:endParaRPr lang="en-US" sz="2000" dirty="0">
            <a:latin typeface="+mj-lt"/>
          </a:endParaRPr>
        </a:p>
      </dgm:t>
    </dgm:pt>
    <dgm:pt modelId="{BF69C5A2-C426-423D-9198-F9C42D9ED2E3}" type="parTrans" cxnId="{FB0EBD46-7470-4478-AF29-58079806C92B}">
      <dgm:prSet/>
      <dgm:spPr/>
      <dgm:t>
        <a:bodyPr/>
        <a:lstStyle/>
        <a:p>
          <a:endParaRPr lang="en-US"/>
        </a:p>
      </dgm:t>
    </dgm:pt>
    <dgm:pt modelId="{74A2C8DE-A0B6-4DF6-9EE3-9EFD939F6D29}" type="sibTrans" cxnId="{FB0EBD46-7470-4478-AF29-58079806C92B}">
      <dgm:prSet/>
      <dgm:spPr/>
      <dgm:t>
        <a:bodyPr/>
        <a:lstStyle/>
        <a:p>
          <a:endParaRPr lang="en-US"/>
        </a:p>
      </dgm:t>
    </dgm:pt>
    <dgm:pt modelId="{48709B12-D479-4ECC-9EA2-CBC05B15CDF9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de-DE" sz="1400" dirty="0">
              <a:latin typeface="+mj-lt"/>
            </a:rPr>
            <a:t>Jung und Alt werden durch eine einfache Handhabung der Spiele angesprochen </a:t>
          </a:r>
          <a:endParaRPr lang="en-US" sz="1400" dirty="0">
            <a:latin typeface="+mj-lt"/>
          </a:endParaRPr>
        </a:p>
      </dgm:t>
    </dgm:pt>
    <dgm:pt modelId="{C2EF63FC-D785-4547-9B89-D447E5E8FDA4}" type="parTrans" cxnId="{F38B7AC5-C64C-4CE5-BA89-14E5EB91EB1E}">
      <dgm:prSet/>
      <dgm:spPr/>
      <dgm:t>
        <a:bodyPr/>
        <a:lstStyle/>
        <a:p>
          <a:endParaRPr lang="en-US"/>
        </a:p>
      </dgm:t>
    </dgm:pt>
    <dgm:pt modelId="{7D88517B-D948-4C26-9A1B-DA35B7823202}" type="sibTrans" cxnId="{F38B7AC5-C64C-4CE5-BA89-14E5EB91EB1E}">
      <dgm:prSet/>
      <dgm:spPr/>
      <dgm:t>
        <a:bodyPr/>
        <a:lstStyle/>
        <a:p>
          <a:endParaRPr lang="en-US"/>
        </a:p>
      </dgm:t>
    </dgm:pt>
    <dgm:pt modelId="{B0D2272B-F167-4ADF-9F71-5DAC3BC9DCBF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de-DE" sz="1400" dirty="0">
              <a:latin typeface="+mj-lt"/>
            </a:rPr>
            <a:t>Personen, die in der Stadt, aber auch etwas außerhalb leben</a:t>
          </a:r>
          <a:endParaRPr lang="en-US" sz="1400" dirty="0">
            <a:latin typeface="+mj-lt"/>
          </a:endParaRPr>
        </a:p>
      </dgm:t>
    </dgm:pt>
    <dgm:pt modelId="{EF5AC22D-7ACD-47B7-A5BA-2E80F262995B}" type="parTrans" cxnId="{5F073194-95B2-4D96-8C6C-7258A960F154}">
      <dgm:prSet/>
      <dgm:spPr/>
      <dgm:t>
        <a:bodyPr/>
        <a:lstStyle/>
        <a:p>
          <a:endParaRPr lang="en-US"/>
        </a:p>
      </dgm:t>
    </dgm:pt>
    <dgm:pt modelId="{D52C53FF-8F77-45A8-8940-07FA502702E8}" type="sibTrans" cxnId="{5F073194-95B2-4D96-8C6C-7258A960F154}">
      <dgm:prSet/>
      <dgm:spPr/>
      <dgm:t>
        <a:bodyPr/>
        <a:lstStyle/>
        <a:p>
          <a:endParaRPr lang="en-US"/>
        </a:p>
      </dgm:t>
    </dgm:pt>
    <dgm:pt modelId="{3A7A64B2-A366-4829-BDBA-90BE3B54FF68}" type="pres">
      <dgm:prSet presAssocID="{540DCC88-681E-428D-916D-DC67D6C66205}" presName="Name0" presStyleCnt="0">
        <dgm:presLayoutVars>
          <dgm:dir/>
          <dgm:animLvl val="lvl"/>
          <dgm:resizeHandles val="exact"/>
        </dgm:presLayoutVars>
      </dgm:prSet>
      <dgm:spPr/>
    </dgm:pt>
    <dgm:pt modelId="{466F3B84-C41F-42F2-8832-D7A7FF85EB1B}" type="pres">
      <dgm:prSet presAssocID="{DDE00AA5-78DF-4FBD-9266-BC35F2066600}" presName="composite" presStyleCnt="0"/>
      <dgm:spPr/>
    </dgm:pt>
    <dgm:pt modelId="{9DBD0148-AC80-48D6-B56C-801DDEE98D3E}" type="pres">
      <dgm:prSet presAssocID="{DDE00AA5-78DF-4FBD-9266-BC35F206660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72D77344-91D4-48A0-87A7-257B43E99840}" type="pres">
      <dgm:prSet presAssocID="{DDE00AA5-78DF-4FBD-9266-BC35F2066600}" presName="desTx" presStyleLbl="alignAccFollowNode1" presStyleIdx="0" presStyleCnt="2">
        <dgm:presLayoutVars>
          <dgm:bulletEnabled val="1"/>
        </dgm:presLayoutVars>
      </dgm:prSet>
      <dgm:spPr/>
    </dgm:pt>
    <dgm:pt modelId="{6283C28C-A90C-4F70-BB9B-550D99591B2E}" type="pres">
      <dgm:prSet presAssocID="{BA5B7D6A-0BF9-46A6-BB70-E44BA103992F}" presName="space" presStyleCnt="0"/>
      <dgm:spPr/>
    </dgm:pt>
    <dgm:pt modelId="{777A2DEA-BCC5-462D-96FC-F00B789B1AF5}" type="pres">
      <dgm:prSet presAssocID="{97362909-456A-489C-B2AD-B2A64F67A6E5}" presName="composite" presStyleCnt="0"/>
      <dgm:spPr/>
    </dgm:pt>
    <dgm:pt modelId="{050BCB11-1F94-4388-86C2-7D728F56111B}" type="pres">
      <dgm:prSet presAssocID="{97362909-456A-489C-B2AD-B2A64F67A6E5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2480D060-EA05-442E-935D-94DB5BA4AF3B}" type="pres">
      <dgm:prSet presAssocID="{97362909-456A-489C-B2AD-B2A64F67A6E5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0DFB930F-3F93-48A8-96FE-B8AB87B5A28F}" type="presOf" srcId="{1EDFC894-DB44-40FD-9B74-1E3A55492ED9}" destId="{72D77344-91D4-48A0-87A7-257B43E99840}" srcOrd="0" destOrd="3" presId="urn:microsoft.com/office/officeart/2005/8/layout/hList1"/>
    <dgm:cxn modelId="{B3FACB1A-4C89-44A8-9123-4DDD6527F0F7}" type="presOf" srcId="{540DCC88-681E-428D-916D-DC67D6C66205}" destId="{3A7A64B2-A366-4829-BDBA-90BE3B54FF68}" srcOrd="0" destOrd="0" presId="urn:microsoft.com/office/officeart/2005/8/layout/hList1"/>
    <dgm:cxn modelId="{8718EF23-8CEC-4AEF-BA7A-FACC9082FD7C}" type="presOf" srcId="{DDE00AA5-78DF-4FBD-9266-BC35F2066600}" destId="{9DBD0148-AC80-48D6-B56C-801DDEE98D3E}" srcOrd="0" destOrd="0" presId="urn:microsoft.com/office/officeart/2005/8/layout/hList1"/>
    <dgm:cxn modelId="{A45F8D24-3DBA-4B66-85E9-E56012F682CB}" type="presOf" srcId="{11F3A9F1-BD2F-4E1A-8DD5-E2E8735CE395}" destId="{72D77344-91D4-48A0-87A7-257B43E99840}" srcOrd="0" destOrd="1" presId="urn:microsoft.com/office/officeart/2005/8/layout/hList1"/>
    <dgm:cxn modelId="{BC184642-9D63-401C-B282-FAA531A224E0}" srcId="{DDE00AA5-78DF-4FBD-9266-BC35F2066600}" destId="{69A8B94C-9610-4B3F-8C5C-6256D1370865}" srcOrd="4" destOrd="0" parTransId="{4738FF3C-B376-404B-92F9-8785D0BE761B}" sibTransId="{4A5822ED-D814-4D7C-AF56-C5A4380A44DA}"/>
    <dgm:cxn modelId="{A29F4165-3DA4-4BDC-8902-46933EAFF941}" type="presOf" srcId="{97362909-456A-489C-B2AD-B2A64F67A6E5}" destId="{050BCB11-1F94-4388-86C2-7D728F56111B}" srcOrd="0" destOrd="0" presId="urn:microsoft.com/office/officeart/2005/8/layout/hList1"/>
    <dgm:cxn modelId="{C2D30446-B8AA-44A3-AB54-18FF5798A71F}" type="presOf" srcId="{48709B12-D479-4ECC-9EA2-CBC05B15CDF9}" destId="{2480D060-EA05-442E-935D-94DB5BA4AF3B}" srcOrd="0" destOrd="0" presId="urn:microsoft.com/office/officeart/2005/8/layout/hList1"/>
    <dgm:cxn modelId="{FB0EBD46-7470-4478-AF29-58079806C92B}" srcId="{540DCC88-681E-428D-916D-DC67D6C66205}" destId="{97362909-456A-489C-B2AD-B2A64F67A6E5}" srcOrd="1" destOrd="0" parTransId="{BF69C5A2-C426-423D-9198-F9C42D9ED2E3}" sibTransId="{74A2C8DE-A0B6-4DF6-9EE3-9EFD939F6D29}"/>
    <dgm:cxn modelId="{B33EC467-845F-4702-9B22-31FC505FC37A}" type="presOf" srcId="{317EC00A-FDC6-44D4-A345-093647435A15}" destId="{72D77344-91D4-48A0-87A7-257B43E99840}" srcOrd="0" destOrd="2" presId="urn:microsoft.com/office/officeart/2005/8/layout/hList1"/>
    <dgm:cxn modelId="{3D99E36E-D0B5-4B97-AB9A-AAD55BEF98EC}" srcId="{DDE00AA5-78DF-4FBD-9266-BC35F2066600}" destId="{11F3A9F1-BD2F-4E1A-8DD5-E2E8735CE395}" srcOrd="1" destOrd="0" parTransId="{C6683ED9-CAD9-4CD2-8F65-A1EFD414B6AD}" sibTransId="{41C51C46-E4EF-4B8E-8AB2-9F52AF5A52E5}"/>
    <dgm:cxn modelId="{40950156-67A6-4DB8-99A9-AF9EB4748A02}" srcId="{540DCC88-681E-428D-916D-DC67D6C66205}" destId="{DDE00AA5-78DF-4FBD-9266-BC35F2066600}" srcOrd="0" destOrd="0" parTransId="{8CCC2C68-80F5-40EC-9D7A-610DE5F9DBCA}" sibTransId="{BA5B7D6A-0BF9-46A6-BB70-E44BA103992F}"/>
    <dgm:cxn modelId="{666AA957-789A-4EE5-BAEF-6933AF24EF00}" srcId="{DDE00AA5-78DF-4FBD-9266-BC35F2066600}" destId="{04CCA6CF-E13F-4260-8B46-0268DB34FB06}" srcOrd="0" destOrd="0" parTransId="{D09C1CD5-DDC5-48C5-A308-E019454AAE0F}" sibTransId="{F57207FF-E89A-49D5-860A-A3CEF5AED0D3}"/>
    <dgm:cxn modelId="{5F073194-95B2-4D96-8C6C-7258A960F154}" srcId="{97362909-456A-489C-B2AD-B2A64F67A6E5}" destId="{B0D2272B-F167-4ADF-9F71-5DAC3BC9DCBF}" srcOrd="1" destOrd="0" parTransId="{EF5AC22D-7ACD-47B7-A5BA-2E80F262995B}" sibTransId="{D52C53FF-8F77-45A8-8940-07FA502702E8}"/>
    <dgm:cxn modelId="{245B8A9D-BF3E-447A-8278-9A49B8D01AAE}" type="presOf" srcId="{B0D2272B-F167-4ADF-9F71-5DAC3BC9DCBF}" destId="{2480D060-EA05-442E-935D-94DB5BA4AF3B}" srcOrd="0" destOrd="1" presId="urn:microsoft.com/office/officeart/2005/8/layout/hList1"/>
    <dgm:cxn modelId="{580125A5-D2F6-4121-AEBB-C58369CFA2F1}" type="presOf" srcId="{69A8B94C-9610-4B3F-8C5C-6256D1370865}" destId="{72D77344-91D4-48A0-87A7-257B43E99840}" srcOrd="0" destOrd="4" presId="urn:microsoft.com/office/officeart/2005/8/layout/hList1"/>
    <dgm:cxn modelId="{845B85B9-F1D3-4C47-AB5A-F951366BFF97}" srcId="{DDE00AA5-78DF-4FBD-9266-BC35F2066600}" destId="{317EC00A-FDC6-44D4-A345-093647435A15}" srcOrd="2" destOrd="0" parTransId="{5EB41990-DC34-4EAE-B277-BB0BFA5AD4AA}" sibTransId="{16D41AD6-831A-417D-9A01-C21A6F0BDE37}"/>
    <dgm:cxn modelId="{F38B7AC5-C64C-4CE5-BA89-14E5EB91EB1E}" srcId="{97362909-456A-489C-B2AD-B2A64F67A6E5}" destId="{48709B12-D479-4ECC-9EA2-CBC05B15CDF9}" srcOrd="0" destOrd="0" parTransId="{C2EF63FC-D785-4547-9B89-D447E5E8FDA4}" sibTransId="{7D88517B-D948-4C26-9A1B-DA35B7823202}"/>
    <dgm:cxn modelId="{DAC6A8EC-477E-4F01-9309-EBDC1091A677}" srcId="{DDE00AA5-78DF-4FBD-9266-BC35F2066600}" destId="{1EDFC894-DB44-40FD-9B74-1E3A55492ED9}" srcOrd="3" destOrd="0" parTransId="{455699AF-0DDE-4AF6-9F1F-5B417DD162E2}" sibTransId="{D1B2F8CC-AEF8-41A9-8EC2-54075B2CDDDF}"/>
    <dgm:cxn modelId="{52E411FB-E5EE-493D-9CA1-7025DB6B9A36}" type="presOf" srcId="{04CCA6CF-E13F-4260-8B46-0268DB34FB06}" destId="{72D77344-91D4-48A0-87A7-257B43E99840}" srcOrd="0" destOrd="0" presId="urn:microsoft.com/office/officeart/2005/8/layout/hList1"/>
    <dgm:cxn modelId="{06CF0C6E-7663-4B1D-B26A-88EF722EB23C}" type="presParOf" srcId="{3A7A64B2-A366-4829-BDBA-90BE3B54FF68}" destId="{466F3B84-C41F-42F2-8832-D7A7FF85EB1B}" srcOrd="0" destOrd="0" presId="urn:microsoft.com/office/officeart/2005/8/layout/hList1"/>
    <dgm:cxn modelId="{4B256BD9-5B01-4F79-BABC-9E8E2D3112DB}" type="presParOf" srcId="{466F3B84-C41F-42F2-8832-D7A7FF85EB1B}" destId="{9DBD0148-AC80-48D6-B56C-801DDEE98D3E}" srcOrd="0" destOrd="0" presId="urn:microsoft.com/office/officeart/2005/8/layout/hList1"/>
    <dgm:cxn modelId="{E6DB4221-03B8-4AA3-8A1B-DCE6A4AC1A07}" type="presParOf" srcId="{466F3B84-C41F-42F2-8832-D7A7FF85EB1B}" destId="{72D77344-91D4-48A0-87A7-257B43E99840}" srcOrd="1" destOrd="0" presId="urn:microsoft.com/office/officeart/2005/8/layout/hList1"/>
    <dgm:cxn modelId="{F3293AC1-2DAB-4DA1-8D59-4F09B8C53017}" type="presParOf" srcId="{3A7A64B2-A366-4829-BDBA-90BE3B54FF68}" destId="{6283C28C-A90C-4F70-BB9B-550D99591B2E}" srcOrd="1" destOrd="0" presId="urn:microsoft.com/office/officeart/2005/8/layout/hList1"/>
    <dgm:cxn modelId="{ACD6E275-9E7E-4CE5-A183-C8E590F3EA33}" type="presParOf" srcId="{3A7A64B2-A366-4829-BDBA-90BE3B54FF68}" destId="{777A2DEA-BCC5-462D-96FC-F00B789B1AF5}" srcOrd="2" destOrd="0" presId="urn:microsoft.com/office/officeart/2005/8/layout/hList1"/>
    <dgm:cxn modelId="{E8D4F2F9-1460-426E-8783-D9BB4ABB851E}" type="presParOf" srcId="{777A2DEA-BCC5-462D-96FC-F00B789B1AF5}" destId="{050BCB11-1F94-4388-86C2-7D728F56111B}" srcOrd="0" destOrd="0" presId="urn:microsoft.com/office/officeart/2005/8/layout/hList1"/>
    <dgm:cxn modelId="{F07E78E4-4195-4C3B-94A8-4E58B0054A89}" type="presParOf" srcId="{777A2DEA-BCC5-462D-96FC-F00B789B1AF5}" destId="{2480D060-EA05-442E-935D-94DB5BA4AF3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B3B670-995B-484A-9DC6-4DD3643F81E6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4B3E851-7BE7-4564-929F-19D6E40DA54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dirty="0"/>
            <a:t>Anpassung der Fragen und Bewertungsfunktion im Quiz für mehr Vielfalt</a:t>
          </a:r>
          <a:endParaRPr lang="en-US" dirty="0"/>
        </a:p>
      </dgm:t>
    </dgm:pt>
    <dgm:pt modelId="{A1088449-0C8F-446D-8983-2F534F34DE60}" type="parTrans" cxnId="{2B728C9B-61FC-4861-832C-ED5AC868EDCE}">
      <dgm:prSet/>
      <dgm:spPr/>
      <dgm:t>
        <a:bodyPr/>
        <a:lstStyle/>
        <a:p>
          <a:endParaRPr lang="en-US"/>
        </a:p>
      </dgm:t>
    </dgm:pt>
    <dgm:pt modelId="{F2C53408-2CC2-4936-83B8-9C2E177884E3}" type="sibTrans" cxnId="{2B728C9B-61FC-4861-832C-ED5AC868EDCE}">
      <dgm:prSet/>
      <dgm:spPr/>
      <dgm:t>
        <a:bodyPr/>
        <a:lstStyle/>
        <a:p>
          <a:endParaRPr lang="en-US"/>
        </a:p>
      </dgm:t>
    </dgm:pt>
    <dgm:pt modelId="{454C9A73-79FA-4880-8ECF-17A5A68DCF3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dirty="0"/>
            <a:t>Andere Antwort-Varianten hinzufügen (z.B. Freitext, sortieren etc.)</a:t>
          </a:r>
          <a:endParaRPr lang="en-US" dirty="0"/>
        </a:p>
      </dgm:t>
    </dgm:pt>
    <dgm:pt modelId="{C9CB106B-A204-4548-935F-95D7515E3B8C}" type="parTrans" cxnId="{AF8E0257-9A87-4254-950E-EFF2F88B4CCE}">
      <dgm:prSet/>
      <dgm:spPr/>
      <dgm:t>
        <a:bodyPr/>
        <a:lstStyle/>
        <a:p>
          <a:endParaRPr lang="en-US"/>
        </a:p>
      </dgm:t>
    </dgm:pt>
    <dgm:pt modelId="{38AEDBB8-BDF2-47D7-ABB6-E1AF94131908}" type="sibTrans" cxnId="{AF8E0257-9A87-4254-950E-EFF2F88B4CCE}">
      <dgm:prSet/>
      <dgm:spPr/>
      <dgm:t>
        <a:bodyPr/>
        <a:lstStyle/>
        <a:p>
          <a:endParaRPr lang="en-US"/>
        </a:p>
      </dgm:t>
    </dgm:pt>
    <dgm:pt modelId="{0DAE0E1A-017B-43CF-907B-6111C21EF5A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dirty="0"/>
            <a:t>Implementierung von weiteren Spielen, um Nutzern mehr Auswahl zu bieten</a:t>
          </a:r>
          <a:endParaRPr lang="en-US" dirty="0"/>
        </a:p>
      </dgm:t>
    </dgm:pt>
    <dgm:pt modelId="{E54EF699-D96F-4627-9D94-5DD3F986B281}" type="parTrans" cxnId="{4C3D704E-271C-4DE6-B824-A6059CADA3A1}">
      <dgm:prSet/>
      <dgm:spPr/>
      <dgm:t>
        <a:bodyPr/>
        <a:lstStyle/>
        <a:p>
          <a:endParaRPr lang="en-US"/>
        </a:p>
      </dgm:t>
    </dgm:pt>
    <dgm:pt modelId="{BCAB2C49-A5F6-4EFC-815A-332EA7F3B9E4}" type="sibTrans" cxnId="{4C3D704E-271C-4DE6-B824-A6059CADA3A1}">
      <dgm:prSet/>
      <dgm:spPr/>
      <dgm:t>
        <a:bodyPr/>
        <a:lstStyle/>
        <a:p>
          <a:endParaRPr lang="en-US"/>
        </a:p>
      </dgm:t>
    </dgm:pt>
    <dgm:pt modelId="{1CA81E8F-835C-4916-9732-96C20F25E08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dirty="0"/>
            <a:t>Desktop Ansicht der Spiele</a:t>
          </a:r>
          <a:endParaRPr lang="en-US" dirty="0"/>
        </a:p>
      </dgm:t>
    </dgm:pt>
    <dgm:pt modelId="{CB56BD8B-FD47-4E96-96E2-E1305AEBF8BC}" type="parTrans" cxnId="{3DE8A887-EEB0-4712-9F6D-64034AFB9A0B}">
      <dgm:prSet/>
      <dgm:spPr/>
      <dgm:t>
        <a:bodyPr/>
        <a:lstStyle/>
        <a:p>
          <a:endParaRPr lang="en-US"/>
        </a:p>
      </dgm:t>
    </dgm:pt>
    <dgm:pt modelId="{8F47BE69-EC8C-44CB-8450-369AF79805E7}" type="sibTrans" cxnId="{3DE8A887-EEB0-4712-9F6D-64034AFB9A0B}">
      <dgm:prSet/>
      <dgm:spPr/>
      <dgm:t>
        <a:bodyPr/>
        <a:lstStyle/>
        <a:p>
          <a:endParaRPr lang="en-US"/>
        </a:p>
      </dgm:t>
    </dgm:pt>
    <dgm:pt modelId="{221A693A-A419-4BCC-8BB3-41120DFD401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dirty="0"/>
            <a:t>Einheitlicheres Styling der Spiele</a:t>
          </a:r>
          <a:endParaRPr lang="en-US" dirty="0"/>
        </a:p>
      </dgm:t>
    </dgm:pt>
    <dgm:pt modelId="{E9E14C28-4F28-46C1-8DBC-02482C34C0DE}" type="parTrans" cxnId="{A4228B29-D087-49B0-9571-34C1994AA191}">
      <dgm:prSet/>
      <dgm:spPr/>
      <dgm:t>
        <a:bodyPr/>
        <a:lstStyle/>
        <a:p>
          <a:endParaRPr lang="en-US"/>
        </a:p>
      </dgm:t>
    </dgm:pt>
    <dgm:pt modelId="{CAA6C80C-45B0-4DD3-BDC7-3700BE560809}" type="sibTrans" cxnId="{A4228B29-D087-49B0-9571-34C1994AA191}">
      <dgm:prSet/>
      <dgm:spPr/>
      <dgm:t>
        <a:bodyPr/>
        <a:lstStyle/>
        <a:p>
          <a:endParaRPr lang="en-US"/>
        </a:p>
      </dgm:t>
    </dgm:pt>
    <dgm:pt modelId="{4D0B945A-39D9-4F19-80C3-30BB00466393}" type="pres">
      <dgm:prSet presAssocID="{4DB3B670-995B-484A-9DC6-4DD3643F81E6}" presName="root" presStyleCnt="0">
        <dgm:presLayoutVars>
          <dgm:dir/>
          <dgm:resizeHandles val="exact"/>
        </dgm:presLayoutVars>
      </dgm:prSet>
      <dgm:spPr/>
    </dgm:pt>
    <dgm:pt modelId="{3AA85840-9D2D-4F18-929B-6D1BC2D5AF7A}" type="pres">
      <dgm:prSet presAssocID="{14B3E851-7BE7-4564-929F-19D6E40DA54F}" presName="compNode" presStyleCnt="0"/>
      <dgm:spPr/>
    </dgm:pt>
    <dgm:pt modelId="{6D66F6FD-F57E-4660-BBDD-76541A1F25E8}" type="pres">
      <dgm:prSet presAssocID="{14B3E851-7BE7-4564-929F-19D6E40DA54F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537009A1-7100-4BB3-B0AE-B69843FDBADC}" type="pres">
      <dgm:prSet presAssocID="{14B3E851-7BE7-4564-929F-19D6E40DA54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80D1C28A-9F84-4396-9572-1D68D73F8B0E}" type="pres">
      <dgm:prSet presAssocID="{14B3E851-7BE7-4564-929F-19D6E40DA54F}" presName="spaceRect" presStyleCnt="0"/>
      <dgm:spPr/>
    </dgm:pt>
    <dgm:pt modelId="{7F727826-2D73-46A5-AECC-5EC04E17F19A}" type="pres">
      <dgm:prSet presAssocID="{14B3E851-7BE7-4564-929F-19D6E40DA54F}" presName="textRect" presStyleLbl="revTx" presStyleIdx="0" presStyleCnt="5">
        <dgm:presLayoutVars>
          <dgm:chMax val="1"/>
          <dgm:chPref val="1"/>
        </dgm:presLayoutVars>
      </dgm:prSet>
      <dgm:spPr/>
    </dgm:pt>
    <dgm:pt modelId="{ED65ACC2-7B0D-4811-9544-87593B7B81CA}" type="pres">
      <dgm:prSet presAssocID="{F2C53408-2CC2-4936-83B8-9C2E177884E3}" presName="sibTrans" presStyleCnt="0"/>
      <dgm:spPr/>
    </dgm:pt>
    <dgm:pt modelId="{1344511D-7368-4832-99C5-8A2F76F3651C}" type="pres">
      <dgm:prSet presAssocID="{454C9A73-79FA-4880-8ECF-17A5A68DCF37}" presName="compNode" presStyleCnt="0"/>
      <dgm:spPr/>
    </dgm:pt>
    <dgm:pt modelId="{2649D425-345E-4A1B-B565-1FFE0E6E4A59}" type="pres">
      <dgm:prSet presAssocID="{454C9A73-79FA-4880-8ECF-17A5A68DCF37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3F8D85B4-1767-492D-A6B3-7768942A065B}" type="pres">
      <dgm:prSet presAssocID="{454C9A73-79FA-4880-8ECF-17A5A68DCF3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 Bubble"/>
        </a:ext>
      </dgm:extLst>
    </dgm:pt>
    <dgm:pt modelId="{3364D5B9-EB8F-4D2B-A4F1-095F20B93160}" type="pres">
      <dgm:prSet presAssocID="{454C9A73-79FA-4880-8ECF-17A5A68DCF37}" presName="spaceRect" presStyleCnt="0"/>
      <dgm:spPr/>
    </dgm:pt>
    <dgm:pt modelId="{8F035ADB-3541-45A3-9B64-0D7F382DC2E5}" type="pres">
      <dgm:prSet presAssocID="{454C9A73-79FA-4880-8ECF-17A5A68DCF37}" presName="textRect" presStyleLbl="revTx" presStyleIdx="1" presStyleCnt="5">
        <dgm:presLayoutVars>
          <dgm:chMax val="1"/>
          <dgm:chPref val="1"/>
        </dgm:presLayoutVars>
      </dgm:prSet>
      <dgm:spPr/>
    </dgm:pt>
    <dgm:pt modelId="{6786B799-5975-427F-AD6C-931174102237}" type="pres">
      <dgm:prSet presAssocID="{38AEDBB8-BDF2-47D7-ABB6-E1AF94131908}" presName="sibTrans" presStyleCnt="0"/>
      <dgm:spPr/>
    </dgm:pt>
    <dgm:pt modelId="{37269E79-B961-4448-8CE8-36729C23E4DC}" type="pres">
      <dgm:prSet presAssocID="{0DAE0E1A-017B-43CF-907B-6111C21EF5AA}" presName="compNode" presStyleCnt="0"/>
      <dgm:spPr/>
    </dgm:pt>
    <dgm:pt modelId="{A13ABFD6-5224-42A1-B759-5137177AA7CC}" type="pres">
      <dgm:prSet presAssocID="{0DAE0E1A-017B-43CF-907B-6111C21EF5AA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  <a:solidFill>
          <a:srgbClr val="FF0000"/>
        </a:solidFill>
      </dgm:spPr>
    </dgm:pt>
    <dgm:pt modelId="{7D2D158A-3DD4-4105-ADA6-FDF1BBF166C2}" type="pres">
      <dgm:prSet presAssocID="{0DAE0E1A-017B-43CF-907B-6111C21EF5AA}" presName="iconRect" presStyleLbl="node1" presStyleIdx="2" presStyleCnt="5" custLinFactX="100000" custLinFactY="-71255" custLinFactNeighborX="117574" custLinFactNeighborY="-100000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solidFill>
            <a:srgbClr val="EEEEEE">
              <a:alpha val="0"/>
            </a:srgbClr>
          </a:solidFill>
        </a:ln>
      </dgm:spPr>
      <dgm:extLst>
        <a:ext uri="{E40237B7-FDA0-4F09-8148-C483321AD2D9}">
          <dgm14:cNvPr xmlns:dgm14="http://schemas.microsoft.com/office/drawing/2010/diagram" id="0" name="" descr="Auszeichnungsschleife mit Stern"/>
        </a:ext>
      </dgm:extLst>
    </dgm:pt>
    <dgm:pt modelId="{7EBBD02B-3C90-4D9C-8D5D-B7EF667FB69C}" type="pres">
      <dgm:prSet presAssocID="{0DAE0E1A-017B-43CF-907B-6111C21EF5AA}" presName="spaceRect" presStyleCnt="0"/>
      <dgm:spPr/>
    </dgm:pt>
    <dgm:pt modelId="{2604F901-52D9-4CC2-AFCD-55779011A02A}" type="pres">
      <dgm:prSet presAssocID="{0DAE0E1A-017B-43CF-907B-6111C21EF5AA}" presName="textRect" presStyleLbl="revTx" presStyleIdx="2" presStyleCnt="5">
        <dgm:presLayoutVars>
          <dgm:chMax val="1"/>
          <dgm:chPref val="1"/>
        </dgm:presLayoutVars>
      </dgm:prSet>
      <dgm:spPr/>
    </dgm:pt>
    <dgm:pt modelId="{ACB9C660-19FE-407C-B5DE-7F2F96B92540}" type="pres">
      <dgm:prSet presAssocID="{BCAB2C49-A5F6-4EFC-815A-332EA7F3B9E4}" presName="sibTrans" presStyleCnt="0"/>
      <dgm:spPr/>
    </dgm:pt>
    <dgm:pt modelId="{ECED551D-3399-49D6-BE3D-97BD8AB539A3}" type="pres">
      <dgm:prSet presAssocID="{1CA81E8F-835C-4916-9732-96C20F25E080}" presName="compNode" presStyleCnt="0"/>
      <dgm:spPr/>
    </dgm:pt>
    <dgm:pt modelId="{529B9982-53E9-4FA6-9664-7A21BA256DB2}" type="pres">
      <dgm:prSet presAssocID="{1CA81E8F-835C-4916-9732-96C20F25E080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839444D4-D520-4A39-9723-8255816DB4B2}" type="pres">
      <dgm:prSet presAssocID="{1CA81E8F-835C-4916-9732-96C20F25E08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69757FD3-28DD-4986-B342-B4BA1FA2B1F5}" type="pres">
      <dgm:prSet presAssocID="{1CA81E8F-835C-4916-9732-96C20F25E080}" presName="spaceRect" presStyleCnt="0"/>
      <dgm:spPr/>
    </dgm:pt>
    <dgm:pt modelId="{E631AD61-58FE-4D1F-A39C-CC95E3B6CE10}" type="pres">
      <dgm:prSet presAssocID="{1CA81E8F-835C-4916-9732-96C20F25E080}" presName="textRect" presStyleLbl="revTx" presStyleIdx="3" presStyleCnt="5">
        <dgm:presLayoutVars>
          <dgm:chMax val="1"/>
          <dgm:chPref val="1"/>
        </dgm:presLayoutVars>
      </dgm:prSet>
      <dgm:spPr/>
    </dgm:pt>
    <dgm:pt modelId="{72380572-0270-4DFB-82B0-8E1D5E40757D}" type="pres">
      <dgm:prSet presAssocID="{8F47BE69-EC8C-44CB-8450-369AF79805E7}" presName="sibTrans" presStyleCnt="0"/>
      <dgm:spPr/>
    </dgm:pt>
    <dgm:pt modelId="{AA84B65E-4D15-427E-ADAA-1FB6BD13DEE0}" type="pres">
      <dgm:prSet presAssocID="{221A693A-A419-4BCC-8BB3-41120DFD4015}" presName="compNode" presStyleCnt="0"/>
      <dgm:spPr/>
    </dgm:pt>
    <dgm:pt modelId="{BF0649E9-7BC8-463B-87D6-AB70DA031EA6}" type="pres">
      <dgm:prSet presAssocID="{221A693A-A419-4BCC-8BB3-41120DFD4015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2B6495F0-FC04-4945-9CC0-D4C6C466EE81}" type="pres">
      <dgm:prSet presAssocID="{221A693A-A419-4BCC-8BB3-41120DFD401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ünstlerin Silhouette"/>
        </a:ext>
      </dgm:extLst>
    </dgm:pt>
    <dgm:pt modelId="{23F0D15D-837E-4305-B21A-7F14DEE340B9}" type="pres">
      <dgm:prSet presAssocID="{221A693A-A419-4BCC-8BB3-41120DFD4015}" presName="spaceRect" presStyleCnt="0"/>
      <dgm:spPr/>
    </dgm:pt>
    <dgm:pt modelId="{5A97A7E2-18CE-429C-915F-8AC65E401CEC}" type="pres">
      <dgm:prSet presAssocID="{221A693A-A419-4BCC-8BB3-41120DFD401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A4228B29-D087-49B0-9571-34C1994AA191}" srcId="{4DB3B670-995B-484A-9DC6-4DD3643F81E6}" destId="{221A693A-A419-4BCC-8BB3-41120DFD4015}" srcOrd="4" destOrd="0" parTransId="{E9E14C28-4F28-46C1-8DBC-02482C34C0DE}" sibTransId="{CAA6C80C-45B0-4DD3-BDC7-3700BE560809}"/>
    <dgm:cxn modelId="{1692BF34-CDF5-4C20-9BF0-A691ADD8C027}" type="presOf" srcId="{14B3E851-7BE7-4564-929F-19D6E40DA54F}" destId="{7F727826-2D73-46A5-AECC-5EC04E17F19A}" srcOrd="0" destOrd="0" presId="urn:microsoft.com/office/officeart/2018/5/layout/IconLeafLabelList"/>
    <dgm:cxn modelId="{1983D545-C3FB-48B6-9B27-615524CC6B62}" type="presOf" srcId="{4DB3B670-995B-484A-9DC6-4DD3643F81E6}" destId="{4D0B945A-39D9-4F19-80C3-30BB00466393}" srcOrd="0" destOrd="0" presId="urn:microsoft.com/office/officeart/2018/5/layout/IconLeafLabelList"/>
    <dgm:cxn modelId="{4C3D704E-271C-4DE6-B824-A6059CADA3A1}" srcId="{4DB3B670-995B-484A-9DC6-4DD3643F81E6}" destId="{0DAE0E1A-017B-43CF-907B-6111C21EF5AA}" srcOrd="2" destOrd="0" parTransId="{E54EF699-D96F-4627-9D94-5DD3F986B281}" sibTransId="{BCAB2C49-A5F6-4EFC-815A-332EA7F3B9E4}"/>
    <dgm:cxn modelId="{AF8E0257-9A87-4254-950E-EFF2F88B4CCE}" srcId="{4DB3B670-995B-484A-9DC6-4DD3643F81E6}" destId="{454C9A73-79FA-4880-8ECF-17A5A68DCF37}" srcOrd="1" destOrd="0" parTransId="{C9CB106B-A204-4548-935F-95D7515E3B8C}" sibTransId="{38AEDBB8-BDF2-47D7-ABB6-E1AF94131908}"/>
    <dgm:cxn modelId="{3DE8A887-EEB0-4712-9F6D-64034AFB9A0B}" srcId="{4DB3B670-995B-484A-9DC6-4DD3643F81E6}" destId="{1CA81E8F-835C-4916-9732-96C20F25E080}" srcOrd="3" destOrd="0" parTransId="{CB56BD8B-FD47-4E96-96E2-E1305AEBF8BC}" sibTransId="{8F47BE69-EC8C-44CB-8450-369AF79805E7}"/>
    <dgm:cxn modelId="{DD66348C-A2AF-4CE9-997F-146F36D14E83}" type="presOf" srcId="{454C9A73-79FA-4880-8ECF-17A5A68DCF37}" destId="{8F035ADB-3541-45A3-9B64-0D7F382DC2E5}" srcOrd="0" destOrd="0" presId="urn:microsoft.com/office/officeart/2018/5/layout/IconLeafLabelList"/>
    <dgm:cxn modelId="{2B728C9B-61FC-4861-832C-ED5AC868EDCE}" srcId="{4DB3B670-995B-484A-9DC6-4DD3643F81E6}" destId="{14B3E851-7BE7-4564-929F-19D6E40DA54F}" srcOrd="0" destOrd="0" parTransId="{A1088449-0C8F-446D-8983-2F534F34DE60}" sibTransId="{F2C53408-2CC2-4936-83B8-9C2E177884E3}"/>
    <dgm:cxn modelId="{E23C27AE-B08B-425D-BF6D-682018ED42FB}" type="presOf" srcId="{0DAE0E1A-017B-43CF-907B-6111C21EF5AA}" destId="{2604F901-52D9-4CC2-AFCD-55779011A02A}" srcOrd="0" destOrd="0" presId="urn:microsoft.com/office/officeart/2018/5/layout/IconLeafLabelList"/>
    <dgm:cxn modelId="{F4EC12BC-39AF-485C-A68A-7E2AF3C402A2}" type="presOf" srcId="{221A693A-A419-4BCC-8BB3-41120DFD4015}" destId="{5A97A7E2-18CE-429C-915F-8AC65E401CEC}" srcOrd="0" destOrd="0" presId="urn:microsoft.com/office/officeart/2018/5/layout/IconLeafLabelList"/>
    <dgm:cxn modelId="{561F50E3-8991-45CA-A228-0828D4176FA8}" type="presOf" srcId="{1CA81E8F-835C-4916-9732-96C20F25E080}" destId="{E631AD61-58FE-4D1F-A39C-CC95E3B6CE10}" srcOrd="0" destOrd="0" presId="urn:microsoft.com/office/officeart/2018/5/layout/IconLeafLabelList"/>
    <dgm:cxn modelId="{F4011267-E95F-45E3-ABF9-234FFE89C8F1}" type="presParOf" srcId="{4D0B945A-39D9-4F19-80C3-30BB00466393}" destId="{3AA85840-9D2D-4F18-929B-6D1BC2D5AF7A}" srcOrd="0" destOrd="0" presId="urn:microsoft.com/office/officeart/2018/5/layout/IconLeafLabelList"/>
    <dgm:cxn modelId="{F33771D8-1F65-47B0-B0D2-8B4E96E4C414}" type="presParOf" srcId="{3AA85840-9D2D-4F18-929B-6D1BC2D5AF7A}" destId="{6D66F6FD-F57E-4660-BBDD-76541A1F25E8}" srcOrd="0" destOrd="0" presId="urn:microsoft.com/office/officeart/2018/5/layout/IconLeafLabelList"/>
    <dgm:cxn modelId="{6B436D89-5983-4B49-AE67-AC9D77395DF6}" type="presParOf" srcId="{3AA85840-9D2D-4F18-929B-6D1BC2D5AF7A}" destId="{537009A1-7100-4BB3-B0AE-B69843FDBADC}" srcOrd="1" destOrd="0" presId="urn:microsoft.com/office/officeart/2018/5/layout/IconLeafLabelList"/>
    <dgm:cxn modelId="{1C2248F6-FF84-4E14-BE23-5DB9F14A58C6}" type="presParOf" srcId="{3AA85840-9D2D-4F18-929B-6D1BC2D5AF7A}" destId="{80D1C28A-9F84-4396-9572-1D68D73F8B0E}" srcOrd="2" destOrd="0" presId="urn:microsoft.com/office/officeart/2018/5/layout/IconLeafLabelList"/>
    <dgm:cxn modelId="{1EFFFA1C-31C3-47FB-893E-7BF0B3169AF9}" type="presParOf" srcId="{3AA85840-9D2D-4F18-929B-6D1BC2D5AF7A}" destId="{7F727826-2D73-46A5-AECC-5EC04E17F19A}" srcOrd="3" destOrd="0" presId="urn:microsoft.com/office/officeart/2018/5/layout/IconLeafLabelList"/>
    <dgm:cxn modelId="{36B5AFAF-F7AA-4C78-B062-8F987E19CE9A}" type="presParOf" srcId="{4D0B945A-39D9-4F19-80C3-30BB00466393}" destId="{ED65ACC2-7B0D-4811-9544-87593B7B81CA}" srcOrd="1" destOrd="0" presId="urn:microsoft.com/office/officeart/2018/5/layout/IconLeafLabelList"/>
    <dgm:cxn modelId="{02F4E75D-F2C0-4C63-AD16-80C4BC9FA174}" type="presParOf" srcId="{4D0B945A-39D9-4F19-80C3-30BB00466393}" destId="{1344511D-7368-4832-99C5-8A2F76F3651C}" srcOrd="2" destOrd="0" presId="urn:microsoft.com/office/officeart/2018/5/layout/IconLeafLabelList"/>
    <dgm:cxn modelId="{538B2C35-F40B-4049-B5F4-E4B44738546E}" type="presParOf" srcId="{1344511D-7368-4832-99C5-8A2F76F3651C}" destId="{2649D425-345E-4A1B-B565-1FFE0E6E4A59}" srcOrd="0" destOrd="0" presId="urn:microsoft.com/office/officeart/2018/5/layout/IconLeafLabelList"/>
    <dgm:cxn modelId="{0A9E69BD-2268-4BFB-B563-7F894B010330}" type="presParOf" srcId="{1344511D-7368-4832-99C5-8A2F76F3651C}" destId="{3F8D85B4-1767-492D-A6B3-7768942A065B}" srcOrd="1" destOrd="0" presId="urn:microsoft.com/office/officeart/2018/5/layout/IconLeafLabelList"/>
    <dgm:cxn modelId="{AF4F313B-914A-461B-BEA8-7128C5A0EDC7}" type="presParOf" srcId="{1344511D-7368-4832-99C5-8A2F76F3651C}" destId="{3364D5B9-EB8F-4D2B-A4F1-095F20B93160}" srcOrd="2" destOrd="0" presId="urn:microsoft.com/office/officeart/2018/5/layout/IconLeafLabelList"/>
    <dgm:cxn modelId="{304C70C8-198F-447E-BB10-8F2C29DDA417}" type="presParOf" srcId="{1344511D-7368-4832-99C5-8A2F76F3651C}" destId="{8F035ADB-3541-45A3-9B64-0D7F382DC2E5}" srcOrd="3" destOrd="0" presId="urn:microsoft.com/office/officeart/2018/5/layout/IconLeafLabelList"/>
    <dgm:cxn modelId="{3CAA61F1-8C41-425B-9A7C-FC5EC5DA7F0B}" type="presParOf" srcId="{4D0B945A-39D9-4F19-80C3-30BB00466393}" destId="{6786B799-5975-427F-AD6C-931174102237}" srcOrd="3" destOrd="0" presId="urn:microsoft.com/office/officeart/2018/5/layout/IconLeafLabelList"/>
    <dgm:cxn modelId="{86597E2F-0AD4-409B-BB0F-08492F1938C9}" type="presParOf" srcId="{4D0B945A-39D9-4F19-80C3-30BB00466393}" destId="{37269E79-B961-4448-8CE8-36729C23E4DC}" srcOrd="4" destOrd="0" presId="urn:microsoft.com/office/officeart/2018/5/layout/IconLeafLabelList"/>
    <dgm:cxn modelId="{D49C918B-E3DE-4E11-ACFC-510503AA11AF}" type="presParOf" srcId="{37269E79-B961-4448-8CE8-36729C23E4DC}" destId="{A13ABFD6-5224-42A1-B759-5137177AA7CC}" srcOrd="0" destOrd="0" presId="urn:microsoft.com/office/officeart/2018/5/layout/IconLeafLabelList"/>
    <dgm:cxn modelId="{03A34B9B-4472-4916-A1D3-914463EE4204}" type="presParOf" srcId="{37269E79-B961-4448-8CE8-36729C23E4DC}" destId="{7D2D158A-3DD4-4105-ADA6-FDF1BBF166C2}" srcOrd="1" destOrd="0" presId="urn:microsoft.com/office/officeart/2018/5/layout/IconLeafLabelList"/>
    <dgm:cxn modelId="{9FE71E22-B98F-45B0-859D-36CD6B5022F1}" type="presParOf" srcId="{37269E79-B961-4448-8CE8-36729C23E4DC}" destId="{7EBBD02B-3C90-4D9C-8D5D-B7EF667FB69C}" srcOrd="2" destOrd="0" presId="urn:microsoft.com/office/officeart/2018/5/layout/IconLeafLabelList"/>
    <dgm:cxn modelId="{48544550-7BD9-470B-9C72-84FA7DF97196}" type="presParOf" srcId="{37269E79-B961-4448-8CE8-36729C23E4DC}" destId="{2604F901-52D9-4CC2-AFCD-55779011A02A}" srcOrd="3" destOrd="0" presId="urn:microsoft.com/office/officeart/2018/5/layout/IconLeafLabelList"/>
    <dgm:cxn modelId="{07A044CD-43EA-4391-91B8-47E65DA5A768}" type="presParOf" srcId="{4D0B945A-39D9-4F19-80C3-30BB00466393}" destId="{ACB9C660-19FE-407C-B5DE-7F2F96B92540}" srcOrd="5" destOrd="0" presId="urn:microsoft.com/office/officeart/2018/5/layout/IconLeafLabelList"/>
    <dgm:cxn modelId="{8322D027-4CB2-483A-9AC9-1A0CCE9E6CD0}" type="presParOf" srcId="{4D0B945A-39D9-4F19-80C3-30BB00466393}" destId="{ECED551D-3399-49D6-BE3D-97BD8AB539A3}" srcOrd="6" destOrd="0" presId="urn:microsoft.com/office/officeart/2018/5/layout/IconLeafLabelList"/>
    <dgm:cxn modelId="{B53B01B6-1C79-45F3-B5C0-17B104805B58}" type="presParOf" srcId="{ECED551D-3399-49D6-BE3D-97BD8AB539A3}" destId="{529B9982-53E9-4FA6-9664-7A21BA256DB2}" srcOrd="0" destOrd="0" presId="urn:microsoft.com/office/officeart/2018/5/layout/IconLeafLabelList"/>
    <dgm:cxn modelId="{32E3797E-85ED-46F9-99AE-8EFF083226E6}" type="presParOf" srcId="{ECED551D-3399-49D6-BE3D-97BD8AB539A3}" destId="{839444D4-D520-4A39-9723-8255816DB4B2}" srcOrd="1" destOrd="0" presId="urn:microsoft.com/office/officeart/2018/5/layout/IconLeafLabelList"/>
    <dgm:cxn modelId="{5EC616AC-107E-494F-9C39-552E78E4FD18}" type="presParOf" srcId="{ECED551D-3399-49D6-BE3D-97BD8AB539A3}" destId="{69757FD3-28DD-4986-B342-B4BA1FA2B1F5}" srcOrd="2" destOrd="0" presId="urn:microsoft.com/office/officeart/2018/5/layout/IconLeafLabelList"/>
    <dgm:cxn modelId="{B9B2E1DB-1B97-4B89-8DD1-A79F55C37462}" type="presParOf" srcId="{ECED551D-3399-49D6-BE3D-97BD8AB539A3}" destId="{E631AD61-58FE-4D1F-A39C-CC95E3B6CE10}" srcOrd="3" destOrd="0" presId="urn:microsoft.com/office/officeart/2018/5/layout/IconLeafLabelList"/>
    <dgm:cxn modelId="{ABFFCB84-60A8-4043-8D07-8DF6A84B7D10}" type="presParOf" srcId="{4D0B945A-39D9-4F19-80C3-30BB00466393}" destId="{72380572-0270-4DFB-82B0-8E1D5E40757D}" srcOrd="7" destOrd="0" presId="urn:microsoft.com/office/officeart/2018/5/layout/IconLeafLabelList"/>
    <dgm:cxn modelId="{668CD69D-1B10-4770-8403-7B9D34CABAD7}" type="presParOf" srcId="{4D0B945A-39D9-4F19-80C3-30BB00466393}" destId="{AA84B65E-4D15-427E-ADAA-1FB6BD13DEE0}" srcOrd="8" destOrd="0" presId="urn:microsoft.com/office/officeart/2018/5/layout/IconLeafLabelList"/>
    <dgm:cxn modelId="{DA35B774-E34B-4C3C-B118-DA5E0FBC3BC0}" type="presParOf" srcId="{AA84B65E-4D15-427E-ADAA-1FB6BD13DEE0}" destId="{BF0649E9-7BC8-463B-87D6-AB70DA031EA6}" srcOrd="0" destOrd="0" presId="urn:microsoft.com/office/officeart/2018/5/layout/IconLeafLabelList"/>
    <dgm:cxn modelId="{C1200580-9AC9-4BDF-B4F8-900C4DA3C6DC}" type="presParOf" srcId="{AA84B65E-4D15-427E-ADAA-1FB6BD13DEE0}" destId="{2B6495F0-FC04-4945-9CC0-D4C6C466EE81}" srcOrd="1" destOrd="0" presId="urn:microsoft.com/office/officeart/2018/5/layout/IconLeafLabelList"/>
    <dgm:cxn modelId="{A3166F5C-8631-4CE7-B364-1220B0AFFD5A}" type="presParOf" srcId="{AA84B65E-4D15-427E-ADAA-1FB6BD13DEE0}" destId="{23F0D15D-837E-4305-B21A-7F14DEE340B9}" srcOrd="2" destOrd="0" presId="urn:microsoft.com/office/officeart/2018/5/layout/IconLeafLabelList"/>
    <dgm:cxn modelId="{BF17D48A-C46C-4340-A8AB-54090347EC3C}" type="presParOf" srcId="{AA84B65E-4D15-427E-ADAA-1FB6BD13DEE0}" destId="{5A97A7E2-18CE-429C-915F-8AC65E401CEC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BD0148-AC80-48D6-B56C-801DDEE98D3E}">
      <dsp:nvSpPr>
        <dsp:cNvPr id="0" name=""/>
        <dsp:cNvSpPr/>
      </dsp:nvSpPr>
      <dsp:spPr>
        <a:xfrm>
          <a:off x="50" y="21212"/>
          <a:ext cx="4872347" cy="720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>
              <a:latin typeface="+mj-lt"/>
            </a:rPr>
            <a:t>Belebung der Innenstadt </a:t>
          </a:r>
          <a:endParaRPr lang="en-US" sz="2000" kern="1200" dirty="0">
            <a:latin typeface="+mj-lt"/>
          </a:endParaRPr>
        </a:p>
      </dsp:txBody>
      <dsp:txXfrm>
        <a:off x="50" y="21212"/>
        <a:ext cx="4872347" cy="720000"/>
      </dsp:txXfrm>
    </dsp:sp>
    <dsp:sp modelId="{72D77344-91D4-48A0-87A7-257B43E99840}">
      <dsp:nvSpPr>
        <dsp:cNvPr id="0" name=""/>
        <dsp:cNvSpPr/>
      </dsp:nvSpPr>
      <dsp:spPr>
        <a:xfrm>
          <a:off x="50" y="741212"/>
          <a:ext cx="4872347" cy="322537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>
              <a:latin typeface="+mj-lt"/>
            </a:rPr>
            <a:t>Trend geht immer mehr zum Onlinehandel </a:t>
          </a:r>
          <a:endParaRPr lang="en-US" sz="1400" kern="1200">
            <a:latin typeface="+mj-lt"/>
          </a:endParaRPr>
        </a:p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 dirty="0">
              <a:latin typeface="+mj-lt"/>
            </a:rPr>
            <a:t>Verschiedene Spiele, die auf dem Smartphone oder dem Desktop gespielt werden, sollen Anreize schaffen, um wieder die Innenstadt zu besuchen</a:t>
          </a:r>
          <a:endParaRPr lang="en-US" sz="1400" kern="1200" dirty="0">
            <a:latin typeface="+mj-lt"/>
          </a:endParaRPr>
        </a:p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>
              <a:latin typeface="+mj-lt"/>
            </a:rPr>
            <a:t>Bei den Spielen können Coupons oder andere Aktionen gewonnen werden</a:t>
          </a:r>
          <a:endParaRPr lang="en-US" sz="1400" kern="1200">
            <a:latin typeface="+mj-lt"/>
          </a:endParaRPr>
        </a:p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 dirty="0">
              <a:latin typeface="+mj-lt"/>
            </a:rPr>
            <a:t>Dafür muss ein gewisser Highscore oder Level erreicht werden </a:t>
          </a:r>
          <a:endParaRPr lang="en-US" sz="1400" kern="1200" dirty="0">
            <a:latin typeface="+mj-lt"/>
          </a:endParaRPr>
        </a:p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 dirty="0">
              <a:latin typeface="+mj-lt"/>
            </a:rPr>
            <a:t>Die Spiele sind auf den zugehörigen Sponsor (Laden der Innenstadt) zugeschnitten</a:t>
          </a:r>
          <a:endParaRPr lang="en-US" sz="1400" kern="1200" dirty="0">
            <a:latin typeface="+mj-lt"/>
          </a:endParaRPr>
        </a:p>
      </dsp:txBody>
      <dsp:txXfrm>
        <a:off x="50" y="741212"/>
        <a:ext cx="4872347" cy="3225375"/>
      </dsp:txXfrm>
    </dsp:sp>
    <dsp:sp modelId="{050BCB11-1F94-4388-86C2-7D728F56111B}">
      <dsp:nvSpPr>
        <dsp:cNvPr id="0" name=""/>
        <dsp:cNvSpPr/>
      </dsp:nvSpPr>
      <dsp:spPr>
        <a:xfrm>
          <a:off x="5554527" y="21212"/>
          <a:ext cx="4872347" cy="720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>
              <a:latin typeface="+mj-lt"/>
            </a:rPr>
            <a:t>Zielgruppe:</a:t>
          </a:r>
          <a:endParaRPr lang="en-US" sz="2000" kern="1200" dirty="0">
            <a:latin typeface="+mj-lt"/>
          </a:endParaRPr>
        </a:p>
      </dsp:txBody>
      <dsp:txXfrm>
        <a:off x="5554527" y="21212"/>
        <a:ext cx="4872347" cy="720000"/>
      </dsp:txXfrm>
    </dsp:sp>
    <dsp:sp modelId="{2480D060-EA05-442E-935D-94DB5BA4AF3B}">
      <dsp:nvSpPr>
        <dsp:cNvPr id="0" name=""/>
        <dsp:cNvSpPr/>
      </dsp:nvSpPr>
      <dsp:spPr>
        <a:xfrm>
          <a:off x="5554527" y="741212"/>
          <a:ext cx="4872347" cy="3225375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 dirty="0">
              <a:latin typeface="+mj-lt"/>
            </a:rPr>
            <a:t>Jung und Alt werden durch eine einfache Handhabung der Spiele angesprochen </a:t>
          </a:r>
          <a:endParaRPr lang="en-US" sz="1400" kern="1200" dirty="0">
            <a:latin typeface="+mj-lt"/>
          </a:endParaRPr>
        </a:p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 dirty="0">
              <a:latin typeface="+mj-lt"/>
            </a:rPr>
            <a:t>Personen, die in der Stadt, aber auch etwas außerhalb leben</a:t>
          </a:r>
          <a:endParaRPr lang="en-US" sz="1400" kern="1200" dirty="0">
            <a:latin typeface="+mj-lt"/>
          </a:endParaRPr>
        </a:p>
      </dsp:txBody>
      <dsp:txXfrm>
        <a:off x="5554527" y="741212"/>
        <a:ext cx="4872347" cy="32253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66F6FD-F57E-4660-BBDD-76541A1F25E8}">
      <dsp:nvSpPr>
        <dsp:cNvPr id="0" name=""/>
        <dsp:cNvSpPr/>
      </dsp:nvSpPr>
      <dsp:spPr>
        <a:xfrm>
          <a:off x="628121" y="1428309"/>
          <a:ext cx="1304020" cy="130402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7009A1-7100-4BB3-B0AE-B69843FDBADC}">
      <dsp:nvSpPr>
        <dsp:cNvPr id="0" name=""/>
        <dsp:cNvSpPr/>
      </dsp:nvSpPr>
      <dsp:spPr>
        <a:xfrm>
          <a:off x="906027" y="1706215"/>
          <a:ext cx="748208" cy="7482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727826-2D73-46A5-AECC-5EC04E17F19A}">
      <dsp:nvSpPr>
        <dsp:cNvPr id="0" name=""/>
        <dsp:cNvSpPr/>
      </dsp:nvSpPr>
      <dsp:spPr>
        <a:xfrm>
          <a:off x="211262" y="3138499"/>
          <a:ext cx="213773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200" kern="1200" dirty="0"/>
            <a:t>Anpassung der Fragen und Bewertungsfunktion im Quiz für mehr Vielfalt</a:t>
          </a:r>
          <a:endParaRPr lang="en-US" sz="1200" kern="1200" dirty="0"/>
        </a:p>
      </dsp:txBody>
      <dsp:txXfrm>
        <a:off x="211262" y="3138499"/>
        <a:ext cx="2137738" cy="720000"/>
      </dsp:txXfrm>
    </dsp:sp>
    <dsp:sp modelId="{2649D425-345E-4A1B-B565-1FFE0E6E4A59}">
      <dsp:nvSpPr>
        <dsp:cNvPr id="0" name=""/>
        <dsp:cNvSpPr/>
      </dsp:nvSpPr>
      <dsp:spPr>
        <a:xfrm>
          <a:off x="3139964" y="1428309"/>
          <a:ext cx="1304020" cy="130402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8D85B4-1767-492D-A6B3-7768942A065B}">
      <dsp:nvSpPr>
        <dsp:cNvPr id="0" name=""/>
        <dsp:cNvSpPr/>
      </dsp:nvSpPr>
      <dsp:spPr>
        <a:xfrm>
          <a:off x="3417870" y="1706215"/>
          <a:ext cx="748208" cy="7482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035ADB-3541-45A3-9B64-0D7F382DC2E5}">
      <dsp:nvSpPr>
        <dsp:cNvPr id="0" name=""/>
        <dsp:cNvSpPr/>
      </dsp:nvSpPr>
      <dsp:spPr>
        <a:xfrm>
          <a:off x="2723105" y="3138499"/>
          <a:ext cx="213773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200" kern="1200" dirty="0"/>
            <a:t>Andere Antwort-Varianten hinzufügen (z.B. Freitext, sortieren etc.)</a:t>
          </a:r>
          <a:endParaRPr lang="en-US" sz="1200" kern="1200" dirty="0"/>
        </a:p>
      </dsp:txBody>
      <dsp:txXfrm>
        <a:off x="2723105" y="3138499"/>
        <a:ext cx="2137738" cy="720000"/>
      </dsp:txXfrm>
    </dsp:sp>
    <dsp:sp modelId="{A13ABFD6-5224-42A1-B759-5137177AA7CC}">
      <dsp:nvSpPr>
        <dsp:cNvPr id="0" name=""/>
        <dsp:cNvSpPr/>
      </dsp:nvSpPr>
      <dsp:spPr>
        <a:xfrm>
          <a:off x="5651807" y="1428309"/>
          <a:ext cx="1304020" cy="1304020"/>
        </a:xfrm>
        <a:prstGeom prst="round2DiagRect">
          <a:avLst>
            <a:gd name="adj1" fmla="val 29727"/>
            <a:gd name="adj2" fmla="val 0"/>
          </a:avLst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2D158A-3DD4-4105-ADA6-FDF1BBF166C2}">
      <dsp:nvSpPr>
        <dsp:cNvPr id="0" name=""/>
        <dsp:cNvSpPr/>
      </dsp:nvSpPr>
      <dsp:spPr>
        <a:xfrm>
          <a:off x="7557620" y="424870"/>
          <a:ext cx="748208" cy="7482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rgbClr val="EEEEEE">
              <a:alpha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04F901-52D9-4CC2-AFCD-55779011A02A}">
      <dsp:nvSpPr>
        <dsp:cNvPr id="0" name=""/>
        <dsp:cNvSpPr/>
      </dsp:nvSpPr>
      <dsp:spPr>
        <a:xfrm>
          <a:off x="5234948" y="3138499"/>
          <a:ext cx="213773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200" kern="1200" dirty="0"/>
            <a:t>Implementierung von weiteren Spielen, um Nutzern mehr Auswahl zu bieten</a:t>
          </a:r>
          <a:endParaRPr lang="en-US" sz="1200" kern="1200" dirty="0"/>
        </a:p>
      </dsp:txBody>
      <dsp:txXfrm>
        <a:off x="5234948" y="3138499"/>
        <a:ext cx="2137738" cy="720000"/>
      </dsp:txXfrm>
    </dsp:sp>
    <dsp:sp modelId="{529B9982-53E9-4FA6-9664-7A21BA256DB2}">
      <dsp:nvSpPr>
        <dsp:cNvPr id="0" name=""/>
        <dsp:cNvSpPr/>
      </dsp:nvSpPr>
      <dsp:spPr>
        <a:xfrm>
          <a:off x="8163650" y="1428309"/>
          <a:ext cx="1304020" cy="130402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9444D4-D520-4A39-9723-8255816DB4B2}">
      <dsp:nvSpPr>
        <dsp:cNvPr id="0" name=""/>
        <dsp:cNvSpPr/>
      </dsp:nvSpPr>
      <dsp:spPr>
        <a:xfrm>
          <a:off x="8441556" y="1706215"/>
          <a:ext cx="748208" cy="74820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31AD61-58FE-4D1F-A39C-CC95E3B6CE10}">
      <dsp:nvSpPr>
        <dsp:cNvPr id="0" name=""/>
        <dsp:cNvSpPr/>
      </dsp:nvSpPr>
      <dsp:spPr>
        <a:xfrm>
          <a:off x="7746791" y="3138499"/>
          <a:ext cx="213773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200" kern="1200" dirty="0"/>
            <a:t>Desktop Ansicht der Spiele</a:t>
          </a:r>
          <a:endParaRPr lang="en-US" sz="1200" kern="1200" dirty="0"/>
        </a:p>
      </dsp:txBody>
      <dsp:txXfrm>
        <a:off x="7746791" y="3138499"/>
        <a:ext cx="2137738" cy="720000"/>
      </dsp:txXfrm>
    </dsp:sp>
    <dsp:sp modelId="{BF0649E9-7BC8-463B-87D6-AB70DA031EA6}">
      <dsp:nvSpPr>
        <dsp:cNvPr id="0" name=""/>
        <dsp:cNvSpPr/>
      </dsp:nvSpPr>
      <dsp:spPr>
        <a:xfrm>
          <a:off x="10675493" y="1428309"/>
          <a:ext cx="1304020" cy="1304020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6495F0-FC04-4945-9CC0-D4C6C466EE81}">
      <dsp:nvSpPr>
        <dsp:cNvPr id="0" name=""/>
        <dsp:cNvSpPr/>
      </dsp:nvSpPr>
      <dsp:spPr>
        <a:xfrm>
          <a:off x="10953399" y="1706215"/>
          <a:ext cx="748208" cy="74820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97A7E2-18CE-429C-915F-8AC65E401CEC}">
      <dsp:nvSpPr>
        <dsp:cNvPr id="0" name=""/>
        <dsp:cNvSpPr/>
      </dsp:nvSpPr>
      <dsp:spPr>
        <a:xfrm>
          <a:off x="10258634" y="3138499"/>
          <a:ext cx="213773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200" kern="1200" dirty="0"/>
            <a:t>Einheitlicheres Styling der Spiele</a:t>
          </a:r>
          <a:endParaRPr lang="en-US" sz="1200" kern="1200" dirty="0"/>
        </a:p>
      </dsp:txBody>
      <dsp:txXfrm>
        <a:off x="10258634" y="3138499"/>
        <a:ext cx="2137738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83C6A6-9479-4026-8967-C3A317F1FA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2657" y="1098844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accent3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B085E4B-73D3-4EA2-9848-12316FC1A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2657" y="37174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6AF5C1-3088-41D4-B282-A657A0D99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217-F43A-43D5-9AAF-425CFB2390F1}" type="datetimeFigureOut">
              <a:rPr lang="de-DE" smtClean="0"/>
              <a:t>04.07.2021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49C59D-B2C8-4AD6-85C5-02394E0F5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Back2Street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DA1D08-52D2-4F0A-AD2B-C97BE4D34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39BC-5B73-46DB-99F3-DE22E289E709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3D729FA-D0A4-409E-A044-5458E2F29FE5}"/>
              </a:ext>
            </a:extLst>
          </p:cNvPr>
          <p:cNvSpPr/>
          <p:nvPr userDrawn="1"/>
        </p:nvSpPr>
        <p:spPr>
          <a:xfrm>
            <a:off x="0" y="5500255"/>
            <a:ext cx="12254345" cy="15794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6D2573C-0A59-4F5E-B5A2-C981664811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8" t="12138" r="-3490" b="11385"/>
          <a:stretch/>
        </p:blipFill>
        <p:spPr>
          <a:xfrm>
            <a:off x="9676657" y="386761"/>
            <a:ext cx="6483909" cy="573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5228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420AF1-C74E-4FE6-9B40-B822B9BE4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A3FECC0-53DB-4F6D-B7FC-E28D556F99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B7BFF6-4670-4AEB-9C2E-373A1479E2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E5AF701-4434-446E-B88A-57FC6691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217-F43A-43D5-9AAF-425CFB2390F1}" type="datetimeFigureOut">
              <a:rPr lang="de-DE" smtClean="0"/>
              <a:t>04.07.2021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5B125EF-6674-43B3-A815-543AC1CDD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75157C7-53BF-4049-89F8-0B73BEC60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39BC-5B73-46DB-99F3-DE22E289E7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476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F81E96-93C0-41BE-AF3C-A7A390B18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7406D10-4B97-40F9-82A6-30EFFD4897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0417E7-3AE5-4696-B571-C48816512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217-F43A-43D5-9AAF-425CFB2390F1}" type="datetimeFigureOut">
              <a:rPr lang="de-DE" smtClean="0"/>
              <a:t>04.07.2021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583C80-4025-4678-8242-CE84D7DA7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9DF830-EE09-429B-A137-7BD051DFF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39BC-5B73-46DB-99F3-DE22E289E7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70950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9BF068F-7FF0-44E8-95D2-200394665A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77B8AF3-CC12-426F-B155-12B035B5E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176216-6727-417B-A39C-B9B00A27E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217-F43A-43D5-9AAF-425CFB2390F1}" type="datetimeFigureOut">
              <a:rPr lang="de-DE" smtClean="0"/>
              <a:t>04.07.2021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1AF7C2-DCDB-4A55-86D9-5D361B874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D7C3C3-A64F-47C8-9DD5-17B89BF36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39BC-5B73-46DB-99F3-DE22E289E7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4170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774756-3FCB-463D-AC18-14ED486BF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1628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06FBAD-A7F0-4143-A66D-7DFF4F724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628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3867BC8-824F-402C-9129-EA951325E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217-F43A-43D5-9AAF-425CFB2390F1}" type="datetimeFigureOut">
              <a:rPr lang="de-DE" smtClean="0"/>
              <a:t>04.07.2021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3389A0B-8B8A-45F9-99B4-058445A7BA6D}"/>
              </a:ext>
            </a:extLst>
          </p:cNvPr>
          <p:cNvSpPr/>
          <p:nvPr userDrawn="1"/>
        </p:nvSpPr>
        <p:spPr>
          <a:xfrm>
            <a:off x="8153400" y="0"/>
            <a:ext cx="4038600" cy="6858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04A2BF-4028-46BA-8E09-99F40001D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5A85AF-CB66-4135-B66C-0DB40385A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39BC-5B73-46DB-99F3-DE22E289E7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3226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6E9D1C7E-AF8F-4E16-B765-4C889D417D26}"/>
              </a:ext>
            </a:extLst>
          </p:cNvPr>
          <p:cNvSpPr/>
          <p:nvPr userDrawn="1"/>
        </p:nvSpPr>
        <p:spPr>
          <a:xfrm>
            <a:off x="637309" y="0"/>
            <a:ext cx="10993582" cy="45624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97CB38-AA45-4DAF-87E0-667BCF474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774251-0815-4BAC-A693-31B6B2838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32B592-8895-4AEB-8FF9-CF713D0C8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217-F43A-43D5-9AAF-425CFB2390F1}" type="datetimeFigureOut">
              <a:rPr lang="de-DE" smtClean="0"/>
              <a:t>04.07.2021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575510-BEC8-4879-9A54-7353E0B2A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B034C8-37F8-4416-8FCC-11C2E5945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39BC-5B73-46DB-99F3-DE22E289E709}" type="slidenum">
              <a:rPr lang="de-DE" smtClean="0"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B45E285-7610-4C0A-9C19-49CE6BD5CD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815" y="321395"/>
            <a:ext cx="4191585" cy="1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66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14931A2-CE06-4C99-A3D1-42F797A95A43}"/>
              </a:ext>
            </a:extLst>
          </p:cNvPr>
          <p:cNvSpPr/>
          <p:nvPr userDrawn="1"/>
        </p:nvSpPr>
        <p:spPr>
          <a:xfrm>
            <a:off x="762000" y="1825625"/>
            <a:ext cx="5334000" cy="440892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88B7AF1-C5F3-469A-9458-D61D2E61C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DA0803-200F-4061-8D4B-99E564BCF1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F87166A-225A-445E-B1F8-7B534ED84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E17FDCE-84BA-430C-B8DE-0FDCAB278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217-F43A-43D5-9AAF-425CFB2390F1}" type="datetimeFigureOut">
              <a:rPr lang="de-DE" smtClean="0"/>
              <a:t>04.07.2021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8480EE-83BF-45A5-807C-9BFB91E17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5F3F817-7E66-4851-BC3D-F2E4F2B47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39BC-5B73-46DB-99F3-DE22E289E709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24990A5-89A9-4687-ACAE-992EFC06FE97}"/>
              </a:ext>
            </a:extLst>
          </p:cNvPr>
          <p:cNvSpPr/>
          <p:nvPr userDrawn="1"/>
        </p:nvSpPr>
        <p:spPr>
          <a:xfrm>
            <a:off x="11582400" y="0"/>
            <a:ext cx="609600" cy="6858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996DA74-DBCE-4EA1-AB03-814A1754B6B9}"/>
              </a:ext>
            </a:extLst>
          </p:cNvPr>
          <p:cNvSpPr/>
          <p:nvPr userDrawn="1"/>
        </p:nvSpPr>
        <p:spPr>
          <a:xfrm>
            <a:off x="11104418" y="0"/>
            <a:ext cx="782782" cy="6858000"/>
          </a:xfrm>
          <a:prstGeom prst="rect">
            <a:avLst/>
          </a:prstGeom>
          <a:solidFill>
            <a:schemeClr val="tx2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0213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350BF61C-39AB-4910-B92F-2113D17A407F}"/>
              </a:ext>
            </a:extLst>
          </p:cNvPr>
          <p:cNvSpPr/>
          <p:nvPr userDrawn="1"/>
        </p:nvSpPr>
        <p:spPr>
          <a:xfrm>
            <a:off x="0" y="1206410"/>
            <a:ext cx="12192000" cy="1106261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263CA0-858E-43E7-A992-94A6679E6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BB6FB06-9165-406C-B71E-AED5AD7B29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2" y="1398530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E2FF7B0-A517-4AE6-A31E-8FD0182A83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31746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5B4A49D-D701-4A21-A543-76C33CD8A8F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0612" y="1347584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33D5CE8-EDBB-469A-B70A-F9DE019C45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2415EE9-D462-46EC-A1F2-8A67C7782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217-F43A-43D5-9AAF-425CFB2390F1}" type="datetimeFigureOut">
              <a:rPr lang="de-DE" smtClean="0"/>
              <a:t>04.07.2021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264D978-0DC4-492D-A40A-D5553F2EA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D85EE23-F1FD-49BC-A9B0-493F2C475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39BC-5B73-46DB-99F3-DE22E289E7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8950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61FE501A-66B6-444C-81F1-EF88E314EFA7}"/>
              </a:ext>
            </a:extLst>
          </p:cNvPr>
          <p:cNvSpPr/>
          <p:nvPr userDrawn="1"/>
        </p:nvSpPr>
        <p:spPr>
          <a:xfrm>
            <a:off x="0" y="0"/>
            <a:ext cx="5659582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3A43318-01BB-4A5F-9513-8FC726B6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2A98A59-CC32-4157-9BB3-DE27F8BD7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217-F43A-43D5-9AAF-425CFB2390F1}" type="datetimeFigureOut">
              <a:rPr lang="de-DE" smtClean="0"/>
              <a:t>04.07.2021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58706F7-99ED-4201-BCFE-4C65D65A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0D769A9-370F-4767-A9C6-85D38637E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39BC-5B73-46DB-99F3-DE22E289E709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9605A58-DCBC-47D1-A440-62BBBD49E0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8" t="12138" r="-3490" b="11385"/>
          <a:stretch/>
        </p:blipFill>
        <p:spPr>
          <a:xfrm>
            <a:off x="9982200" y="365125"/>
            <a:ext cx="6483909" cy="573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210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50191BF-0FB2-4708-BCC5-42A8F6B10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217-F43A-43D5-9AAF-425CFB2390F1}" type="datetimeFigureOut">
              <a:rPr lang="de-DE" smtClean="0"/>
              <a:t>04.07.2021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F817EE9-979C-4090-ABAD-543452787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6D0901B-E712-4D1A-A727-EE75FABD8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39BC-5B73-46DB-99F3-DE22E289E709}" type="slidenum">
              <a:rPr lang="de-DE" smtClean="0"/>
              <a:t>‹Nr.›</a:t>
            </a:fld>
            <a:endParaRPr lang="de-DE"/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CDA805BF-334C-49EB-BEEA-874E35C646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779" y="588817"/>
            <a:ext cx="3469486" cy="5292436"/>
          </a:xfrm>
          <a:prstGeom prst="rect">
            <a:avLst/>
          </a:prstGeom>
        </p:spPr>
      </p:pic>
      <p:pic>
        <p:nvPicPr>
          <p:cNvPr id="11" name="Grafik 10" descr="Ein Bild, das Text, Anzeige, Elektronik enthält.&#10;&#10;Automatisch generierte Beschreibung">
            <a:extLst>
              <a:ext uri="{FF2B5EF4-FFF2-40B4-BE49-F238E27FC236}">
                <a16:creationId xmlns:a16="http://schemas.microsoft.com/office/drawing/2014/main" id="{F46896C8-20D5-4B28-91C6-9E8ACC7723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11" b="95741" l="10000" r="90000">
                        <a14:foregroundMark x1="49111" y1="87222" x2="49111" y2="87222"/>
                        <a14:foregroundMark x1="48111" y1="95741" x2="48111" y2="95741"/>
                        <a14:foregroundMark x1="85111" y1="4444" x2="85111" y2="4444"/>
                        <a14:foregroundMark x1="45111" y1="1111" x2="45111" y2="1111"/>
                        <a14:foregroundMark x1="27111" y1="1296" x2="27111" y2="1296"/>
                        <a14:foregroundMark x1="63111" y1="95000" x2="63111" y2="95000"/>
                        <a14:backgroundMark x1="25000" y1="19630" x2="25000" y2="19630"/>
                        <a14:backgroundMark x1="31222" y1="21481" x2="31222" y2="214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841" y="1196859"/>
            <a:ext cx="7382740" cy="407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95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6075F86F-78A7-411F-B46D-E5616B7621F3}"/>
              </a:ext>
            </a:extLst>
          </p:cNvPr>
          <p:cNvSpPr/>
          <p:nvPr userDrawn="1"/>
        </p:nvSpPr>
        <p:spPr>
          <a:xfrm>
            <a:off x="6179127" y="457200"/>
            <a:ext cx="5583382" cy="514003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50191BF-0FB2-4708-BCC5-42A8F6B10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217-F43A-43D5-9AAF-425CFB2390F1}" type="datetimeFigureOut">
              <a:rPr lang="de-DE" smtClean="0"/>
              <a:t>04.07.2021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F817EE9-979C-4090-ABAD-543452787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6D0901B-E712-4D1A-A727-EE75FABD8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39BC-5B73-46DB-99F3-DE22E289E709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321484A-3FB6-43F8-A3BF-413DD3D3884D}"/>
              </a:ext>
            </a:extLst>
          </p:cNvPr>
          <p:cNvSpPr/>
          <p:nvPr userDrawn="1"/>
        </p:nvSpPr>
        <p:spPr>
          <a:xfrm>
            <a:off x="1042762" y="492648"/>
            <a:ext cx="3938154" cy="623455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C6E724E-3C6B-49F6-81AD-1FD1B75631B8}"/>
              </a:ext>
            </a:extLst>
          </p:cNvPr>
          <p:cNvSpPr txBox="1"/>
          <p:nvPr userDrawn="1"/>
        </p:nvSpPr>
        <p:spPr>
          <a:xfrm>
            <a:off x="6317673" y="804376"/>
            <a:ext cx="5153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Hier ist Platz für die Erklärung</a:t>
            </a:r>
          </a:p>
        </p:txBody>
      </p:sp>
      <p:pic>
        <p:nvPicPr>
          <p:cNvPr id="13" name="Grafik 12" descr="Ein Bild, das Text, Anzeige, Elektronik enthält.&#10;&#10;Automatisch generierte Beschreibung">
            <a:extLst>
              <a:ext uri="{FF2B5EF4-FFF2-40B4-BE49-F238E27FC236}">
                <a16:creationId xmlns:a16="http://schemas.microsoft.com/office/drawing/2014/main" id="{EF2E5ADB-C408-4350-9B87-3F311AE9E6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11" b="95741" l="10000" r="90000">
                        <a14:foregroundMark x1="49111" y1="87222" x2="49111" y2="87222"/>
                        <a14:foregroundMark x1="48111" y1="95741" x2="48111" y2="95741"/>
                        <a14:foregroundMark x1="85111" y1="4444" x2="85111" y2="4444"/>
                        <a14:foregroundMark x1="45111" y1="1111" x2="45111" y2="1111"/>
                        <a14:foregroundMark x1="27111" y1="1296" x2="27111" y2="1296"/>
                        <a14:foregroundMark x1="63111" y1="95000" x2="63111" y2="95000"/>
                        <a14:backgroundMark x1="25000" y1="19630" x2="25000" y2="19630"/>
                        <a14:backgroundMark x1="31222" y1="21481" x2="31222" y2="214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6413" y="1520883"/>
            <a:ext cx="7382740" cy="407635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6385CF6-2A34-4C61-8EDA-13ECC3142A32}"/>
              </a:ext>
            </a:extLst>
          </p:cNvPr>
          <p:cNvSpPr txBox="1"/>
          <p:nvPr userDrawn="1"/>
        </p:nvSpPr>
        <p:spPr>
          <a:xfrm>
            <a:off x="2123456" y="630365"/>
            <a:ext cx="321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Desktop Ansicht</a:t>
            </a:r>
          </a:p>
        </p:txBody>
      </p:sp>
    </p:spTree>
    <p:extLst>
      <p:ext uri="{BB962C8B-B14F-4D97-AF65-F5344CB8AC3E}">
        <p14:creationId xmlns:p14="http://schemas.microsoft.com/office/powerpoint/2010/main" val="2525438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52350499-5773-4936-9FF3-BE07635B5CA8}"/>
              </a:ext>
            </a:extLst>
          </p:cNvPr>
          <p:cNvSpPr/>
          <p:nvPr userDrawn="1"/>
        </p:nvSpPr>
        <p:spPr>
          <a:xfrm>
            <a:off x="381000" y="173182"/>
            <a:ext cx="4558145" cy="596438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2909CDC-2ADA-496A-976A-925D55B3A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69D179-DBD3-4CC5-A749-6848C4C9B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45213A8-B4B3-4DAF-88D2-C72D22292E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F014A41-CC21-42BE-AD5D-512929449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217-F43A-43D5-9AAF-425CFB2390F1}" type="datetimeFigureOut">
              <a:rPr lang="de-DE" smtClean="0"/>
              <a:t>04.07.2021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C593FE-CA56-4165-BAC7-BDA2CA63F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72C3543-BDFD-4693-8ADE-F1C8FCBE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39BC-5B73-46DB-99F3-DE22E289E7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8249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91DBB7D-E040-4438-A6E2-EA6E95DD5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D8223E-5F4D-4558-8C84-3D534548B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E5F5C1-8DA1-4BBA-A357-3545586D68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217-F43A-43D5-9AAF-425CFB2390F1}" type="datetimeFigureOut">
              <a:rPr lang="de-DE" smtClean="0"/>
              <a:t>04.07.2021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B54887-F286-4926-A343-0E49E9D98D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004054-3538-4277-A17F-FA16E68C31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C39BC-5B73-46DB-99F3-DE22E289E7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6760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702" r:id="rId8"/>
    <p:sldLayoutId id="2147483698" r:id="rId9"/>
    <p:sldLayoutId id="2147483699" r:id="rId10"/>
    <p:sldLayoutId id="2147483700" r:id="rId11"/>
    <p:sldLayoutId id="214748370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2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18">
            <a:extLst>
              <a:ext uri="{FF2B5EF4-FFF2-40B4-BE49-F238E27FC236}">
                <a16:creationId xmlns:a16="http://schemas.microsoft.com/office/drawing/2014/main" id="{59EF30C2-29AC-4A0D-BC0A-A679CF113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2F4768-746D-4582-953D-536F19F10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3520" y="2744662"/>
            <a:ext cx="658970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Ein interdisziplinäres Projekt der FH Aachen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2072EC6-76E9-49C1-91CC-EF6C451A4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93520" y="5224337"/>
            <a:ext cx="6589707" cy="1329443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Mit Unterstützung unseres Wirtschaftspartners nonplusultra </a:t>
            </a:r>
          </a:p>
        </p:txBody>
      </p:sp>
      <p:cxnSp>
        <p:nvCxnSpPr>
          <p:cNvPr id="43" name="Straight Connector 22">
            <a:extLst>
              <a:ext uri="{FF2B5EF4-FFF2-40B4-BE49-F238E27FC236}">
                <a16:creationId xmlns:a16="http://schemas.microsoft.com/office/drawing/2014/main" id="{266A0658-1CC4-4B0D-AAB7-A702286AF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reeform: Shape 24">
            <a:extLst>
              <a:ext uri="{FF2B5EF4-FFF2-40B4-BE49-F238E27FC236}">
                <a16:creationId xmlns:a16="http://schemas.microsoft.com/office/drawing/2014/main" id="{A04F1504-431A-4D86-9091-AE7E4B33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: Shape 26">
            <a:extLst>
              <a:ext uri="{FF2B5EF4-FFF2-40B4-BE49-F238E27FC236}">
                <a16:creationId xmlns:a16="http://schemas.microsoft.com/office/drawing/2014/main" id="{EA804283-B929-4503-802F-4585376E2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Oval 28">
            <a:extLst>
              <a:ext uri="{FF2B5EF4-FFF2-40B4-BE49-F238E27FC236}">
                <a16:creationId xmlns:a16="http://schemas.microsoft.com/office/drawing/2014/main" id="{AD3811F5-514E-49A4-B382-673ED228A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Freeform: Shape 30">
            <a:extLst>
              <a:ext uri="{FF2B5EF4-FFF2-40B4-BE49-F238E27FC236}">
                <a16:creationId xmlns:a16="http://schemas.microsoft.com/office/drawing/2014/main" id="{067AD921-1CEE-4C1B-9AA3-C66D908D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Arc 32">
            <a:extLst>
              <a:ext uri="{FF2B5EF4-FFF2-40B4-BE49-F238E27FC236}">
                <a16:creationId xmlns:a16="http://schemas.microsoft.com/office/drawing/2014/main" id="{C36A08F5-3B56-47C5-A371-9187BE56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96D40BE-A7B6-4DFF-B87F-D15CFFEBEFBF}"/>
              </a:ext>
            </a:extLst>
          </p:cNvPr>
          <p:cNvSpPr/>
          <p:nvPr/>
        </p:nvSpPr>
        <p:spPr>
          <a:xfrm>
            <a:off x="0" y="0"/>
            <a:ext cx="4245281" cy="37599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1941B559-4D5A-4CA9-85E5-5D0094D3C5D5}"/>
              </a:ext>
            </a:extLst>
          </p:cNvPr>
          <p:cNvSpPr/>
          <p:nvPr/>
        </p:nvSpPr>
        <p:spPr>
          <a:xfrm>
            <a:off x="0" y="2422106"/>
            <a:ext cx="3619733" cy="37599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AAEC73D3-3F81-41C5-866B-4C461C54A82C}"/>
              </a:ext>
            </a:extLst>
          </p:cNvPr>
          <p:cNvSpPr/>
          <p:nvPr/>
        </p:nvSpPr>
        <p:spPr>
          <a:xfrm>
            <a:off x="2357975" y="0"/>
            <a:ext cx="5414425" cy="10114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FACA41FB-60DA-4B28-8898-1CC332E9C85B}"/>
              </a:ext>
            </a:extLst>
          </p:cNvPr>
          <p:cNvSpPr/>
          <p:nvPr/>
        </p:nvSpPr>
        <p:spPr>
          <a:xfrm>
            <a:off x="2072041" y="792251"/>
            <a:ext cx="4245281" cy="720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E4657A6A-6CA2-4348-928F-19C7120BA5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8" t="12138" r="-3490" b="11385"/>
          <a:stretch/>
        </p:blipFill>
        <p:spPr>
          <a:xfrm>
            <a:off x="222189" y="966364"/>
            <a:ext cx="6483909" cy="573840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9C9E7AE-DB9D-44CE-A28C-43EB53B5D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154" y="639078"/>
            <a:ext cx="4731390" cy="120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06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61BB0385-6D4B-46D3-B34A-8D7032867C15}"/>
              </a:ext>
            </a:extLst>
          </p:cNvPr>
          <p:cNvSpPr/>
          <p:nvPr/>
        </p:nvSpPr>
        <p:spPr>
          <a:xfrm>
            <a:off x="4677746" y="0"/>
            <a:ext cx="7514254" cy="95172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427B8FA-5C04-431C-92FB-220245DEB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099" y="1036259"/>
            <a:ext cx="2067742" cy="4476465"/>
          </a:xfrm>
          <a:prstGeom prst="rect">
            <a:avLst/>
          </a:pr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84ED7DCB-05E3-4251-BFAE-C18CA3C2E3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50" r="-2105" b="8258"/>
          <a:stretch/>
        </p:blipFill>
        <p:spPr>
          <a:xfrm>
            <a:off x="6029469" y="1412543"/>
            <a:ext cx="4963804" cy="2696753"/>
          </a:xfrm>
          <a:prstGeom prst="rect">
            <a:avLst/>
          </a:prstGeom>
        </p:spPr>
      </p:pic>
      <p:pic>
        <p:nvPicPr>
          <p:cNvPr id="7" name="Grafik 6" descr="Ein Bild, das Text, drinnen, Fenster enthält.&#10;&#10;Automatisch generierte Beschreibung">
            <a:extLst>
              <a:ext uri="{FF2B5EF4-FFF2-40B4-BE49-F238E27FC236}">
                <a16:creationId xmlns:a16="http://schemas.microsoft.com/office/drawing/2014/main" id="{C9485DBB-3CC6-47D1-871C-FAD7B69545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55" t="-328" r="3203" b="328"/>
          <a:stretch/>
        </p:blipFill>
        <p:spPr>
          <a:xfrm>
            <a:off x="1814416" y="1837968"/>
            <a:ext cx="2105425" cy="2077969"/>
          </a:xfrm>
          <a:prstGeom prst="rect">
            <a:avLst/>
          </a:prstGeom>
        </p:spPr>
      </p:pic>
      <p:pic>
        <p:nvPicPr>
          <p:cNvPr id="9" name="Grafik 8" descr="Ein Bild, das Text, drinnen, Fenster enthält.&#10;&#10;Automatisch generierte Beschreibung">
            <a:extLst>
              <a:ext uri="{FF2B5EF4-FFF2-40B4-BE49-F238E27FC236}">
                <a16:creationId xmlns:a16="http://schemas.microsoft.com/office/drawing/2014/main" id="{7161A18E-938D-4CFE-868A-4CCBB68A4D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87" b="18507"/>
          <a:stretch/>
        </p:blipFill>
        <p:spPr>
          <a:xfrm>
            <a:off x="6096000" y="1716301"/>
            <a:ext cx="3177654" cy="181573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7E86FA0-FE8A-4F03-8A47-12EE5A935438}"/>
              </a:ext>
            </a:extLst>
          </p:cNvPr>
          <p:cNvSpPr txBox="1"/>
          <p:nvPr/>
        </p:nvSpPr>
        <p:spPr>
          <a:xfrm>
            <a:off x="6029469" y="3532031"/>
            <a:ext cx="1486373" cy="184666"/>
          </a:xfrm>
          <a:prstGeom prst="rect">
            <a:avLst/>
          </a:prstGeom>
          <a:solidFill>
            <a:srgbClr val="F9F9F9"/>
          </a:solidFill>
        </p:spPr>
        <p:txBody>
          <a:bodyPr wrap="square" rtlCol="0">
            <a:spAutoFit/>
          </a:bodyPr>
          <a:lstStyle/>
          <a:p>
            <a:r>
              <a:rPr lang="de-DE" sz="600" dirty="0"/>
              <a:t>Back to </a:t>
            </a:r>
            <a:r>
              <a:rPr lang="de-DE" sz="600" dirty="0" err="1"/>
              <a:t>street</a:t>
            </a:r>
            <a:endParaRPr lang="de-DE" sz="6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288B3F5-356A-4994-A0E1-4B43B77F1E84}"/>
              </a:ext>
            </a:extLst>
          </p:cNvPr>
          <p:cNvSpPr txBox="1"/>
          <p:nvPr/>
        </p:nvSpPr>
        <p:spPr>
          <a:xfrm>
            <a:off x="5103844" y="187609"/>
            <a:ext cx="6662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atin typeface="+mj-lt"/>
              </a:rPr>
              <a:t>Wie kann das Video jetzt verwendet werden?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0C1F42C-D2B6-4F02-9B5E-58EB7DF1C21C}"/>
              </a:ext>
            </a:extLst>
          </p:cNvPr>
          <p:cNvSpPr/>
          <p:nvPr/>
        </p:nvSpPr>
        <p:spPr>
          <a:xfrm>
            <a:off x="721567" y="1036259"/>
            <a:ext cx="646922" cy="426696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D80FCD7-E0B1-472D-ACE7-F2E3DB7DD264}"/>
              </a:ext>
            </a:extLst>
          </p:cNvPr>
          <p:cNvSpPr txBox="1"/>
          <p:nvPr/>
        </p:nvSpPr>
        <p:spPr>
          <a:xfrm rot="16200000">
            <a:off x="-162613" y="3822770"/>
            <a:ext cx="241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pc="600" dirty="0">
                <a:latin typeface="+mj-lt"/>
              </a:rPr>
              <a:t>Instagram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0D4637FD-107C-49E4-8585-6EA5CBEC80CE}"/>
              </a:ext>
            </a:extLst>
          </p:cNvPr>
          <p:cNvCxnSpPr/>
          <p:nvPr/>
        </p:nvCxnSpPr>
        <p:spPr>
          <a:xfrm flipV="1">
            <a:off x="1045027" y="1315946"/>
            <a:ext cx="0" cy="20340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0DEB9FF3-762E-49AB-A51F-80954FEA8CE4}"/>
              </a:ext>
            </a:extLst>
          </p:cNvPr>
          <p:cNvSpPr/>
          <p:nvPr/>
        </p:nvSpPr>
        <p:spPr>
          <a:xfrm rot="5400000">
            <a:off x="8193976" y="3702701"/>
            <a:ext cx="646922" cy="426696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AECA57D-93EF-4122-A878-F62829441699}"/>
              </a:ext>
            </a:extLst>
          </p:cNvPr>
          <p:cNvSpPr txBox="1"/>
          <p:nvPr/>
        </p:nvSpPr>
        <p:spPr>
          <a:xfrm>
            <a:off x="6477186" y="5651519"/>
            <a:ext cx="241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pc="600" dirty="0">
                <a:latin typeface="+mj-lt"/>
              </a:rPr>
              <a:t>YouTube</a:t>
            </a: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8696028E-CAC8-4CF8-B722-B72DB6A6A1A4}"/>
              </a:ext>
            </a:extLst>
          </p:cNvPr>
          <p:cNvCxnSpPr>
            <a:cxnSpLocks/>
          </p:cNvCxnSpPr>
          <p:nvPr/>
        </p:nvCxnSpPr>
        <p:spPr>
          <a:xfrm flipV="1">
            <a:off x="8036770" y="5836186"/>
            <a:ext cx="2253920" cy="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509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102471-1E43-4407-8BA9-5C48D8D8C3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REFELXION &amp; AUSBLICK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665436D-747D-4161-85EB-15A6588007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GESAMTES TEAM</a:t>
            </a:r>
          </a:p>
        </p:txBody>
      </p:sp>
    </p:spTree>
    <p:extLst>
      <p:ext uri="{BB962C8B-B14F-4D97-AF65-F5344CB8AC3E}">
        <p14:creationId xmlns:p14="http://schemas.microsoft.com/office/powerpoint/2010/main" val="2886936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79155A-5D31-4758-82E8-3D35C10B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lief gut?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6D7CDB-7FFD-4C49-81AA-2A29EB684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de-DE" sz="1800" dirty="0">
                <a:solidFill>
                  <a:srgbClr val="2D2D2D"/>
                </a:solidFill>
                <a:effectLst/>
                <a:latin typeface="+mj-lt"/>
              </a:rPr>
              <a:t>Gute Abstimmung innerhalb der Teilgruppen und des gesamten Projektteams </a:t>
            </a:r>
          </a:p>
          <a:p>
            <a:pPr marL="11430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rgbClr val="2D2D2D"/>
                </a:solidFill>
                <a:effectLst/>
                <a:latin typeface="+mj-lt"/>
              </a:rPr>
              <a:t>→ regelmäßige und gut strukturiertes Review Meetings </a:t>
            </a:r>
          </a:p>
          <a:p>
            <a:pPr marL="11430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rgbClr val="2D2D2D"/>
                </a:solidFill>
                <a:effectLst/>
                <a:latin typeface="+mj-lt"/>
              </a:rPr>
              <a:t>→ gemeinsamer Kommunikationskanal „Slack“</a:t>
            </a:r>
          </a:p>
          <a:p>
            <a:pPr marL="400050" indent="-285750" fontAlgn="ctr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de-DE" sz="1800" dirty="0">
                <a:solidFill>
                  <a:srgbClr val="2D2D2D"/>
                </a:solidFill>
                <a:effectLst/>
                <a:latin typeface="+mj-lt"/>
              </a:rPr>
              <a:t>Kommunikation und Aufgabenplanung im Zweierteam → gute Teamgröße</a:t>
            </a:r>
          </a:p>
          <a:p>
            <a:pPr marL="40005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de-DE" sz="1800" dirty="0" err="1">
                <a:solidFill>
                  <a:srgbClr val="2D2D2D"/>
                </a:solidFill>
                <a:effectLst/>
                <a:latin typeface="+mj-lt"/>
              </a:rPr>
              <a:t>Merge</a:t>
            </a:r>
            <a:r>
              <a:rPr lang="de-DE" sz="1800" dirty="0">
                <a:solidFill>
                  <a:srgbClr val="2D2D2D"/>
                </a:solidFill>
                <a:effectLst/>
                <a:latin typeface="+mj-lt"/>
              </a:rPr>
              <a:t> </a:t>
            </a:r>
            <a:r>
              <a:rPr lang="de-DE" sz="1800" dirty="0" err="1">
                <a:solidFill>
                  <a:srgbClr val="2D2D2D"/>
                </a:solidFill>
                <a:effectLst/>
                <a:latin typeface="+mj-lt"/>
              </a:rPr>
              <a:t>Requests</a:t>
            </a:r>
            <a:r>
              <a:rPr lang="de-DE" sz="1800" dirty="0">
                <a:solidFill>
                  <a:srgbClr val="2D2D2D"/>
                </a:solidFill>
                <a:effectLst/>
                <a:latin typeface="+mj-lt"/>
              </a:rPr>
              <a:t> → guter Überblick über Implementierung des jeweils anderen behalten</a:t>
            </a:r>
          </a:p>
          <a:p>
            <a:pPr marL="40005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de-DE" sz="1800" dirty="0">
                <a:solidFill>
                  <a:srgbClr val="2D2D2D"/>
                </a:solidFill>
                <a:effectLst/>
                <a:latin typeface="+mj-lt"/>
              </a:rPr>
              <a:t>Schnelle Einarbeitung in neue Technologien</a:t>
            </a:r>
          </a:p>
          <a:p>
            <a:pPr marL="40005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de-DE" sz="1800" dirty="0">
                <a:solidFill>
                  <a:srgbClr val="2D2D2D"/>
                </a:solidFill>
                <a:effectLst/>
                <a:latin typeface="+mj-lt"/>
              </a:rPr>
              <a:t>Klare Styleguides für das Projekt aufgestellt </a:t>
            </a:r>
          </a:p>
          <a:p>
            <a:pPr marL="0" indent="0">
              <a:lnSpc>
                <a:spcPct val="150000"/>
              </a:lnSpc>
              <a:buNone/>
            </a:pPr>
            <a:endParaRPr lang="de-DE" dirty="0">
              <a:latin typeface="+mj-lt"/>
            </a:endParaRP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D2C1858E-388E-4C8F-97B5-50A08303F94E}"/>
              </a:ext>
            </a:extLst>
          </p:cNvPr>
          <p:cNvCxnSpPr/>
          <p:nvPr/>
        </p:nvCxnSpPr>
        <p:spPr>
          <a:xfrm>
            <a:off x="498266" y="1467420"/>
            <a:ext cx="7019526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24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501B46A-8D72-4DEA-8612-245458D1FBDA}"/>
              </a:ext>
            </a:extLst>
          </p:cNvPr>
          <p:cNvSpPr/>
          <p:nvPr/>
        </p:nvSpPr>
        <p:spPr>
          <a:xfrm>
            <a:off x="0" y="0"/>
            <a:ext cx="372878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33F3DB2-2008-4B47-B912-134205F20A28}"/>
              </a:ext>
            </a:extLst>
          </p:cNvPr>
          <p:cNvSpPr txBox="1"/>
          <p:nvPr/>
        </p:nvSpPr>
        <p:spPr>
          <a:xfrm>
            <a:off x="4309178" y="498266"/>
            <a:ext cx="72166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latin typeface="+mj-lt"/>
              </a:rPr>
              <a:t>Was lief weniger gut?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D27DDFC-0343-49F3-859B-6704430757E7}"/>
              </a:ext>
            </a:extLst>
          </p:cNvPr>
          <p:cNvSpPr txBox="1"/>
          <p:nvPr/>
        </p:nvSpPr>
        <p:spPr>
          <a:xfrm>
            <a:off x="4155865" y="1845225"/>
            <a:ext cx="6926444" cy="420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de-DE" sz="1800" dirty="0">
                <a:solidFill>
                  <a:srgbClr val="2D2D2D"/>
                </a:solidFill>
                <a:effectLst/>
                <a:latin typeface="+mj-lt"/>
              </a:rPr>
              <a:t>Zusammenarbeit zwischen den einzelnen Teil-Teams </a:t>
            </a:r>
          </a:p>
          <a:p>
            <a:pPr marL="34290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dirty="0">
                <a:solidFill>
                  <a:srgbClr val="2D2D2D"/>
                </a:solidFill>
                <a:latin typeface="+mj-lt"/>
              </a:rPr>
              <a:t>	</a:t>
            </a:r>
            <a:r>
              <a:rPr lang="de-DE" sz="1800" dirty="0">
                <a:solidFill>
                  <a:srgbClr val="2D2D2D"/>
                </a:solidFill>
                <a:effectLst/>
                <a:latin typeface="+mj-lt"/>
              </a:rPr>
              <a:t>→ Wiederverwendbarkeit von Komponenten, Styling und 	Clean Code (z.B. </a:t>
            </a:r>
            <a:r>
              <a:rPr lang="de-DE" sz="1800" dirty="0" err="1">
                <a:solidFill>
                  <a:srgbClr val="2D2D2D"/>
                </a:solidFill>
                <a:effectLst/>
                <a:latin typeface="+mj-lt"/>
              </a:rPr>
              <a:t>Timer</a:t>
            </a:r>
            <a:r>
              <a:rPr lang="de-DE" sz="1800" dirty="0">
                <a:solidFill>
                  <a:srgbClr val="2D2D2D"/>
                </a:solidFill>
                <a:effectLst/>
                <a:latin typeface="+mj-lt"/>
              </a:rPr>
              <a:t> oder Button)</a:t>
            </a:r>
          </a:p>
          <a:p>
            <a:pPr marL="3429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dirty="0">
                <a:solidFill>
                  <a:srgbClr val="2D2D2D"/>
                </a:solidFill>
                <a:latin typeface="+mj-lt"/>
                <a:sym typeface="Wingdings" panose="05000000000000000000" pitchFamily="2" charset="2"/>
              </a:rPr>
              <a:t>	 </a:t>
            </a:r>
            <a:r>
              <a:rPr lang="de-DE" sz="1800" dirty="0">
                <a:solidFill>
                  <a:srgbClr val="2D2D2D"/>
                </a:solidFill>
                <a:effectLst/>
                <a:latin typeface="+mj-lt"/>
              </a:rPr>
              <a:t>Vorteile: Spielübergreifend einheitliches Design, 	ähnlichere Funktionalität und weniger Arbeitsaufwand</a:t>
            </a:r>
          </a:p>
          <a:p>
            <a:pPr marL="62865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de-DE" sz="1800" dirty="0">
                <a:solidFill>
                  <a:srgbClr val="2D2D2D"/>
                </a:solidFill>
                <a:effectLst/>
                <a:latin typeface="+mj-lt"/>
              </a:rPr>
              <a:t>Absprache zwischen Front- und Backend (Validierung und späte Implementierung der Authentifizierung und der Autorisierung)</a:t>
            </a:r>
          </a:p>
          <a:p>
            <a:pPr marL="62865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de-DE" sz="1800" dirty="0">
                <a:solidFill>
                  <a:srgbClr val="2D2D2D"/>
                </a:solidFill>
                <a:effectLst/>
                <a:latin typeface="+mj-lt"/>
              </a:rPr>
              <a:t>Schwieriger Einstieg aufgrund von Einarbeitung in neue Technologien (JavaScript, </a:t>
            </a:r>
            <a:r>
              <a:rPr lang="de-DE" sz="1800" dirty="0" err="1">
                <a:solidFill>
                  <a:srgbClr val="2D2D2D"/>
                </a:solidFill>
                <a:effectLst/>
                <a:latin typeface="+mj-lt"/>
              </a:rPr>
              <a:t>Vue</a:t>
            </a:r>
            <a:r>
              <a:rPr lang="de-DE" sz="1800" dirty="0">
                <a:solidFill>
                  <a:srgbClr val="2D2D2D"/>
                </a:solidFill>
                <a:effectLst/>
                <a:latin typeface="+mj-lt"/>
              </a:rPr>
              <a:t>, </a:t>
            </a:r>
            <a:r>
              <a:rPr lang="de-DE" sz="1800" dirty="0" err="1">
                <a:solidFill>
                  <a:srgbClr val="2D2D2D"/>
                </a:solidFill>
                <a:effectLst/>
                <a:latin typeface="+mj-lt"/>
              </a:rPr>
              <a:t>Nuxt</a:t>
            </a:r>
            <a:r>
              <a:rPr lang="de-DE" sz="1800" dirty="0">
                <a:solidFill>
                  <a:srgbClr val="2D2D2D"/>
                </a:solidFill>
                <a:effectLst/>
                <a:latin typeface="+mj-lt"/>
              </a:rPr>
              <a:t>)</a:t>
            </a:r>
          </a:p>
          <a:p>
            <a:pPr>
              <a:lnSpc>
                <a:spcPct val="150000"/>
              </a:lnSpc>
            </a:pPr>
            <a:endParaRPr lang="de-DE" dirty="0">
              <a:latin typeface="+mj-lt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28A23DCB-6D1F-48E9-9263-5C50ACB02155}"/>
              </a:ext>
            </a:extLst>
          </p:cNvPr>
          <p:cNvCxnSpPr/>
          <p:nvPr/>
        </p:nvCxnSpPr>
        <p:spPr>
          <a:xfrm>
            <a:off x="4270850" y="1352436"/>
            <a:ext cx="693739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42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36ECEDD2-A763-4412-814B-7E83021371E5}"/>
              </a:ext>
            </a:extLst>
          </p:cNvPr>
          <p:cNvSpPr txBox="1"/>
          <p:nvPr/>
        </p:nvSpPr>
        <p:spPr>
          <a:xfrm>
            <a:off x="1022996" y="2211470"/>
            <a:ext cx="4336556" cy="64633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2D2D2D"/>
                </a:solidFill>
                <a:effectLst/>
                <a:latin typeface="+mj-lt"/>
              </a:rPr>
              <a:t>Wiederverwendung von Code Komponenten (-&gt; Verweis zu vorheriger Folie)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5889BDD-3B74-4543-AFD1-1246AEEA8861}"/>
              </a:ext>
            </a:extLst>
          </p:cNvPr>
          <p:cNvSpPr txBox="1"/>
          <p:nvPr/>
        </p:nvSpPr>
        <p:spPr>
          <a:xfrm>
            <a:off x="6454642" y="5258459"/>
            <a:ext cx="4336556" cy="92333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2D2D2D"/>
                </a:solidFill>
                <a:effectLst/>
                <a:latin typeface="+mj-lt"/>
              </a:rPr>
              <a:t>Anforderungen an Softwarefunktionen und Mockup zu Beginn des Projektes genauer ausarbeiten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2D6E97B-CD30-4EFE-919A-B02602CAE19F}"/>
              </a:ext>
            </a:extLst>
          </p:cNvPr>
          <p:cNvSpPr txBox="1"/>
          <p:nvPr/>
        </p:nvSpPr>
        <p:spPr>
          <a:xfrm>
            <a:off x="6454642" y="2857801"/>
            <a:ext cx="4336556" cy="1200329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2D2D2D"/>
                </a:solidFill>
                <a:effectLst/>
                <a:latin typeface="+mj-lt"/>
              </a:rPr>
              <a:t>Klarer Features ablehnen bzw. reduzieren (Aufsetzen des Servers und Implementierung von </a:t>
            </a:r>
            <a:r>
              <a:rPr lang="de-DE" sz="1800" dirty="0" err="1">
                <a:solidFill>
                  <a:srgbClr val="2D2D2D"/>
                </a:solidFill>
                <a:effectLst/>
                <a:latin typeface="+mj-lt"/>
              </a:rPr>
              <a:t>GitLab</a:t>
            </a:r>
            <a:r>
              <a:rPr lang="de-DE" sz="1800" dirty="0">
                <a:solidFill>
                  <a:srgbClr val="2D2D2D"/>
                </a:solidFill>
                <a:effectLst/>
                <a:latin typeface="+mj-lt"/>
              </a:rPr>
              <a:t> hat viel Zeit in Anspruch genommen)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D57AC0E-1862-441B-963A-A6AD0497B59B}"/>
              </a:ext>
            </a:extLst>
          </p:cNvPr>
          <p:cNvSpPr txBox="1"/>
          <p:nvPr/>
        </p:nvSpPr>
        <p:spPr>
          <a:xfrm>
            <a:off x="1022996" y="4058130"/>
            <a:ext cx="4336556" cy="1200329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2D2D2D"/>
                </a:solidFill>
                <a:effectLst/>
                <a:latin typeface="+mj-lt"/>
              </a:rPr>
              <a:t>Bei Planung und Zeitabschätzung der Features mehr Zeit/Zeitpuffer einplanen und vorher genauer den Aufwand der einzelne Arbeitsschritte kalkulieren </a:t>
            </a:r>
            <a:endParaRPr lang="de-DE" dirty="0">
              <a:latin typeface="+mj-lt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987CAE6-5EA4-4BB4-ADFC-D2A110F4B488}"/>
              </a:ext>
            </a:extLst>
          </p:cNvPr>
          <p:cNvSpPr/>
          <p:nvPr/>
        </p:nvSpPr>
        <p:spPr>
          <a:xfrm>
            <a:off x="1622558" y="0"/>
            <a:ext cx="8946884" cy="18288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EE57EE4-F9D3-4CBA-85B1-32F6C42B1C22}"/>
              </a:ext>
            </a:extLst>
          </p:cNvPr>
          <p:cNvSpPr txBox="1"/>
          <p:nvPr/>
        </p:nvSpPr>
        <p:spPr>
          <a:xfrm>
            <a:off x="1954735" y="252680"/>
            <a:ext cx="81638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+mj-lt"/>
              </a:rPr>
              <a:t>Was wir beim nächsten Projekt anders machen würden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1779008A-1F95-4F79-A856-E2599331A1A3}"/>
              </a:ext>
            </a:extLst>
          </p:cNvPr>
          <p:cNvCxnSpPr/>
          <p:nvPr/>
        </p:nvCxnSpPr>
        <p:spPr>
          <a:xfrm>
            <a:off x="5858731" y="2020441"/>
            <a:ext cx="0" cy="4643181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D55A6772-8215-4A5B-89B1-1019C4985018}"/>
              </a:ext>
            </a:extLst>
          </p:cNvPr>
          <p:cNvCxnSpPr/>
          <p:nvPr/>
        </p:nvCxnSpPr>
        <p:spPr>
          <a:xfrm>
            <a:off x="5519253" y="2496805"/>
            <a:ext cx="339478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5BABE79-1304-47C0-8F85-625196DF26D8}"/>
              </a:ext>
            </a:extLst>
          </p:cNvPr>
          <p:cNvCxnSpPr/>
          <p:nvPr/>
        </p:nvCxnSpPr>
        <p:spPr>
          <a:xfrm>
            <a:off x="5858731" y="5731883"/>
            <a:ext cx="339478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A8906F96-E0A3-44CB-A210-7AEB6CEF48BF}"/>
              </a:ext>
            </a:extLst>
          </p:cNvPr>
          <p:cNvCxnSpPr/>
          <p:nvPr/>
        </p:nvCxnSpPr>
        <p:spPr>
          <a:xfrm>
            <a:off x="5858731" y="3338199"/>
            <a:ext cx="339478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2E2D464B-4FEF-441E-9218-AD96D3674F8A}"/>
              </a:ext>
            </a:extLst>
          </p:cNvPr>
          <p:cNvCxnSpPr/>
          <p:nvPr/>
        </p:nvCxnSpPr>
        <p:spPr>
          <a:xfrm>
            <a:off x="5519253" y="4591164"/>
            <a:ext cx="339478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27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0">
            <a:extLst>
              <a:ext uri="{FF2B5EF4-FFF2-40B4-BE49-F238E27FC236}">
                <a16:creationId xmlns:a16="http://schemas.microsoft.com/office/drawing/2014/main" id="{738F59A4-4431-460D-8E49-6E65C189A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12">
            <a:extLst>
              <a:ext uri="{FF2B5EF4-FFF2-40B4-BE49-F238E27FC236}">
                <a16:creationId xmlns:a16="http://schemas.microsoft.com/office/drawing/2014/main" id="{8A919B9C-5C01-47E4-B2F2-45F589208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5A82CE-D835-4542-BE8D-62A8F5A94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63D7EF0-3AC8-4029-B55D-EBDD733D3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F197DFB-40C3-4565-A153-7FA97802C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365125"/>
            <a:ext cx="1109027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AUSBLICK</a:t>
            </a:r>
          </a:p>
        </p:txBody>
      </p:sp>
      <p:graphicFrame>
        <p:nvGraphicFramePr>
          <p:cNvPr id="25" name="Textfeld 4">
            <a:extLst>
              <a:ext uri="{FF2B5EF4-FFF2-40B4-BE49-F238E27FC236}">
                <a16:creationId xmlns:a16="http://schemas.microsoft.com/office/drawing/2014/main" id="{E16C54B3-1E26-4176-8CDE-4C01519748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3360092"/>
              </p:ext>
            </p:extLst>
          </p:nvPr>
        </p:nvGraphicFramePr>
        <p:xfrm>
          <a:off x="-138546" y="1630940"/>
          <a:ext cx="12607636" cy="5286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Grafik 7" descr="Würfel Silhouette">
            <a:extLst>
              <a:ext uri="{FF2B5EF4-FFF2-40B4-BE49-F238E27FC236}">
                <a16:creationId xmlns:a16="http://schemas.microsoft.com/office/drawing/2014/main" id="{F3A57602-F209-40D4-88FE-F97D7B8903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56565" y="3321628"/>
            <a:ext cx="914400" cy="9144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B628236E-3233-4A13-8F63-3A5DDF45A50D}"/>
              </a:ext>
            </a:extLst>
          </p:cNvPr>
          <p:cNvSpPr/>
          <p:nvPr/>
        </p:nvSpPr>
        <p:spPr>
          <a:xfrm>
            <a:off x="7460673" y="2189018"/>
            <a:ext cx="734291" cy="512618"/>
          </a:xfrm>
          <a:prstGeom prst="rect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439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5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69331E-FFD9-4AF4-A774-94772E88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1062" y="72571"/>
            <a:ext cx="7042411" cy="1325563"/>
          </a:xfrm>
        </p:spPr>
        <p:txBody>
          <a:bodyPr/>
          <a:lstStyle/>
          <a:p>
            <a:pPr algn="ctr"/>
            <a:r>
              <a:rPr lang="de-DE" dirty="0"/>
              <a:t>EINSTIEG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0053CC-ED31-4E5C-83B5-1126933F8D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80015" y="1340440"/>
            <a:ext cx="7231969" cy="823912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latin typeface="+mj-lt"/>
              </a:rPr>
              <a:t>ZIEL DER ENTWICKLUNG &amp; ZIELGRUPPE</a:t>
            </a:r>
          </a:p>
        </p:txBody>
      </p:sp>
      <p:graphicFrame>
        <p:nvGraphicFramePr>
          <p:cNvPr id="8" name="Inhaltsplatzhalter 3">
            <a:extLst>
              <a:ext uri="{FF2B5EF4-FFF2-40B4-BE49-F238E27FC236}">
                <a16:creationId xmlns:a16="http://schemas.microsoft.com/office/drawing/2014/main" id="{0D5D6358-1266-4075-A2BE-11BEBAEAC5E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53158889"/>
              </p:ext>
            </p:extLst>
          </p:nvPr>
        </p:nvGraphicFramePr>
        <p:xfrm>
          <a:off x="839788" y="2597604"/>
          <a:ext cx="10426926" cy="398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6389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ECE39D-08E1-4C1F-8277-D8B06A19D8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8800"/>
              <a:t>FILMPROJEKT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E44CD0A-52CE-4B70-A9C8-22921E930C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/>
              <a:t>Theresa Rommé &amp; Eva Römgens</a:t>
            </a:r>
          </a:p>
        </p:txBody>
      </p:sp>
    </p:spTree>
    <p:extLst>
      <p:ext uri="{BB962C8B-B14F-4D97-AF65-F5344CB8AC3E}">
        <p14:creationId xmlns:p14="http://schemas.microsoft.com/office/powerpoint/2010/main" val="2193099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C4B83B-64DE-4433-8E59-816F2B8D5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8992" y="1417230"/>
            <a:ext cx="3471435" cy="1325563"/>
          </a:xfrm>
          <a:ln w="127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de-DE" sz="3600" dirty="0"/>
              <a:t>Warum ein Film in einem Informatik Projekt?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EFF722-3EAB-41B8-8373-D597DB64C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020" y="1078514"/>
            <a:ext cx="71628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000" b="1" dirty="0">
                <a:latin typeface="+mj-lt"/>
              </a:rPr>
              <a:t>Warum überhaupt Werbung?</a:t>
            </a:r>
          </a:p>
          <a:p>
            <a:r>
              <a:rPr lang="de-DE" sz="1800" dirty="0">
                <a:latin typeface="+mj-lt"/>
              </a:rPr>
              <a:t>Es gibt bereits unzählige Spiele und Apps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sz="1800" dirty="0">
                <a:latin typeface="+mj-lt"/>
                <a:sym typeface="Wingdings" panose="05000000000000000000" pitchFamily="2" charset="2"/>
              </a:rPr>
              <a:t>Schwierig aufzufallen </a:t>
            </a:r>
          </a:p>
          <a:p>
            <a:r>
              <a:rPr lang="de-DE" sz="1800" dirty="0">
                <a:latin typeface="+mj-lt"/>
                <a:sym typeface="Wingdings" panose="05000000000000000000" pitchFamily="2" charset="2"/>
              </a:rPr>
              <a:t>Wir sind kein etabliertes Unternehmen, bei dem potenzielle Nutzer auf eine neue App und/oder neue Funktionen warten</a:t>
            </a:r>
          </a:p>
          <a:p>
            <a:r>
              <a:rPr lang="de-DE" sz="1800" dirty="0">
                <a:latin typeface="+mj-lt"/>
                <a:sym typeface="Wingdings" panose="05000000000000000000" pitchFamily="2" charset="2"/>
              </a:rPr>
              <a:t>Werbung bzw. Steigerung der Bekanntheit ist wichtig</a:t>
            </a:r>
          </a:p>
          <a:p>
            <a:endParaRPr lang="de-DE" sz="1800" dirty="0">
              <a:latin typeface="+mj-lt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sz="2000" b="1" dirty="0">
                <a:latin typeface="+mj-lt"/>
                <a:sym typeface="Wingdings" panose="05000000000000000000" pitchFamily="2" charset="2"/>
              </a:rPr>
              <a:t>Warum ein Film?</a:t>
            </a:r>
          </a:p>
          <a:p>
            <a:r>
              <a:rPr lang="de-DE" sz="1800" dirty="0">
                <a:latin typeface="+mj-lt"/>
                <a:sym typeface="Wingdings" panose="05000000000000000000" pitchFamily="2" charset="2"/>
              </a:rPr>
              <a:t>Möchten die Kunden über das Medium erreichen, was sie auch zum Spielen verwenden. </a:t>
            </a:r>
          </a:p>
          <a:p>
            <a:r>
              <a:rPr lang="de-DE" sz="1800" dirty="0">
                <a:latin typeface="+mj-lt"/>
                <a:sym typeface="Wingdings" panose="05000000000000000000" pitchFamily="2" charset="2"/>
              </a:rPr>
              <a:t>Einfache Verbreitung, da es ein digitales Format hat 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sz="1800" dirty="0">
                <a:latin typeface="+mj-lt"/>
                <a:sym typeface="Wingdings" panose="05000000000000000000" pitchFamily="2" charset="2"/>
              </a:rPr>
              <a:t>Keine Kosten (bei der Produktion und bei der Verbreitung) </a:t>
            </a:r>
          </a:p>
          <a:p>
            <a:r>
              <a:rPr lang="de-DE" sz="1800" dirty="0">
                <a:latin typeface="+mj-lt"/>
                <a:sym typeface="Wingdings" panose="05000000000000000000" pitchFamily="2" charset="2"/>
              </a:rPr>
              <a:t>Durch einen Link: einfache Verbindung zwischen Video und App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CC2E536-C93A-4286-8746-90CB4365A8D0}"/>
              </a:ext>
            </a:extLst>
          </p:cNvPr>
          <p:cNvSpPr txBox="1"/>
          <p:nvPr/>
        </p:nvSpPr>
        <p:spPr>
          <a:xfrm>
            <a:off x="8468993" y="3657601"/>
            <a:ext cx="3471435" cy="156966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latin typeface="+mj-lt"/>
              </a:rPr>
              <a:t>Was bringt eine gute App, wenn sie keiner kennt?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28745BCD-F9B5-459E-B56C-DD012A88FDB1}"/>
              </a:ext>
            </a:extLst>
          </p:cNvPr>
          <p:cNvCxnSpPr/>
          <p:nvPr/>
        </p:nvCxnSpPr>
        <p:spPr>
          <a:xfrm>
            <a:off x="767020" y="3657601"/>
            <a:ext cx="6625294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A68A1BC1-8BAF-40FF-BF8B-145D74F1EBDB}"/>
              </a:ext>
            </a:extLst>
          </p:cNvPr>
          <p:cNvCxnSpPr/>
          <p:nvPr/>
        </p:nvCxnSpPr>
        <p:spPr>
          <a:xfrm>
            <a:off x="767020" y="1417230"/>
            <a:ext cx="6625294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74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D6BE1195-B421-4FA4-B0FD-26CD4C69D007}"/>
              </a:ext>
            </a:extLst>
          </p:cNvPr>
          <p:cNvSpPr/>
          <p:nvPr/>
        </p:nvSpPr>
        <p:spPr>
          <a:xfrm>
            <a:off x="724584" y="2721298"/>
            <a:ext cx="3228690" cy="356451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E9F9949-CC53-4B6B-BAAC-3548009178A1}"/>
              </a:ext>
            </a:extLst>
          </p:cNvPr>
          <p:cNvSpPr txBox="1"/>
          <p:nvPr/>
        </p:nvSpPr>
        <p:spPr>
          <a:xfrm>
            <a:off x="901624" y="2912936"/>
            <a:ext cx="2874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latin typeface="+mj-lt"/>
              </a:rPr>
              <a:t>PREPRODUCTION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27D4A24-968E-4317-BD72-E8F6FAA8BB08}"/>
              </a:ext>
            </a:extLst>
          </p:cNvPr>
          <p:cNvSpPr/>
          <p:nvPr/>
        </p:nvSpPr>
        <p:spPr>
          <a:xfrm>
            <a:off x="4481655" y="2721298"/>
            <a:ext cx="3228690" cy="356451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B85C73C-ADAF-4AD2-939C-BB121AF89B88}"/>
              </a:ext>
            </a:extLst>
          </p:cNvPr>
          <p:cNvSpPr txBox="1"/>
          <p:nvPr/>
        </p:nvSpPr>
        <p:spPr>
          <a:xfrm>
            <a:off x="4658695" y="2907460"/>
            <a:ext cx="2874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latin typeface="+mj-lt"/>
              </a:rPr>
              <a:t>PRODUCTION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C86737E-A2D0-4BB5-B8F5-B162D5830311}"/>
              </a:ext>
            </a:extLst>
          </p:cNvPr>
          <p:cNvSpPr/>
          <p:nvPr/>
        </p:nvSpPr>
        <p:spPr>
          <a:xfrm>
            <a:off x="8238726" y="2721298"/>
            <a:ext cx="3228690" cy="356451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19A178A-2B4E-475B-B604-8253450D9BD9}"/>
              </a:ext>
            </a:extLst>
          </p:cNvPr>
          <p:cNvSpPr txBox="1"/>
          <p:nvPr/>
        </p:nvSpPr>
        <p:spPr>
          <a:xfrm>
            <a:off x="8336371" y="2892071"/>
            <a:ext cx="31310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dirty="0">
                <a:latin typeface="+mj-lt"/>
              </a:rPr>
              <a:t>POSTPRODUCTION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6A57ED2-09F1-48EC-BE72-CD276C178392}"/>
              </a:ext>
            </a:extLst>
          </p:cNvPr>
          <p:cNvSpPr txBox="1"/>
          <p:nvPr/>
        </p:nvSpPr>
        <p:spPr>
          <a:xfrm>
            <a:off x="2690270" y="925351"/>
            <a:ext cx="6811460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+mj-lt"/>
              </a:rPr>
              <a:t>DER ENTWICKLUNGSPROZESS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2DAB7C3-7E7C-4229-BDCB-A65608FB8D5F}"/>
              </a:ext>
            </a:extLst>
          </p:cNvPr>
          <p:cNvCxnSpPr/>
          <p:nvPr/>
        </p:nvCxnSpPr>
        <p:spPr>
          <a:xfrm>
            <a:off x="0" y="1279294"/>
            <a:ext cx="26063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93CC5449-B267-4482-8FD1-3B52BF1745A0}"/>
              </a:ext>
            </a:extLst>
          </p:cNvPr>
          <p:cNvCxnSpPr/>
          <p:nvPr/>
        </p:nvCxnSpPr>
        <p:spPr>
          <a:xfrm>
            <a:off x="9585686" y="1279294"/>
            <a:ext cx="26063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B4CC339C-C9D4-4B63-BF38-89024E23FF8A}"/>
              </a:ext>
            </a:extLst>
          </p:cNvPr>
          <p:cNvSpPr txBox="1"/>
          <p:nvPr/>
        </p:nvSpPr>
        <p:spPr>
          <a:xfrm>
            <a:off x="1018434" y="3723305"/>
            <a:ext cx="2644641" cy="1755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latin typeface="+mj-lt"/>
              </a:rPr>
              <a:t>Ideenfindung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latin typeface="+mj-lt"/>
              </a:rPr>
              <a:t>Absprache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latin typeface="+mj-lt"/>
              </a:rPr>
              <a:t>Drehbucherstellung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latin typeface="+mj-lt"/>
              </a:rPr>
              <a:t>Planung</a:t>
            </a:r>
            <a:endParaRPr lang="de-DE" sz="1600" dirty="0">
              <a:latin typeface="+mj-lt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78F8A78-1C58-4AAF-9A82-243C80E284C4}"/>
              </a:ext>
            </a:extLst>
          </p:cNvPr>
          <p:cNvSpPr txBox="1"/>
          <p:nvPr/>
        </p:nvSpPr>
        <p:spPr>
          <a:xfrm>
            <a:off x="4773679" y="3723305"/>
            <a:ext cx="2644641" cy="1324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latin typeface="+mj-lt"/>
              </a:rPr>
              <a:t>Drehtage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latin typeface="+mj-lt"/>
              </a:rPr>
              <a:t>Equipment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latin typeface="+mj-lt"/>
              </a:rPr>
              <a:t>Dreh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C31BC2A-B124-48B1-9C40-B8183011CF19}"/>
              </a:ext>
            </a:extLst>
          </p:cNvPr>
          <p:cNvSpPr txBox="1"/>
          <p:nvPr/>
        </p:nvSpPr>
        <p:spPr>
          <a:xfrm>
            <a:off x="8540331" y="3723305"/>
            <a:ext cx="2723123" cy="1755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latin typeface="+mj-lt"/>
              </a:rPr>
              <a:t>Materialsichtung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latin typeface="+mj-lt"/>
              </a:rPr>
              <a:t>Schnitt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latin typeface="+mj-lt"/>
              </a:rPr>
              <a:t>Farbkorrektur und </a:t>
            </a:r>
            <a:r>
              <a:rPr lang="de-DE" sz="1400" dirty="0" err="1">
                <a:latin typeface="+mj-lt"/>
              </a:rPr>
              <a:t>Colorgrading</a:t>
            </a:r>
            <a:endParaRPr lang="de-DE" sz="1400" dirty="0">
              <a:latin typeface="+mj-lt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latin typeface="+mj-lt"/>
              </a:rPr>
              <a:t>Schrift und Sound</a:t>
            </a:r>
          </a:p>
        </p:txBody>
      </p:sp>
    </p:spTree>
    <p:extLst>
      <p:ext uri="{BB962C8B-B14F-4D97-AF65-F5344CB8AC3E}">
        <p14:creationId xmlns:p14="http://schemas.microsoft.com/office/powerpoint/2010/main" val="237801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10" grpId="0" animBg="1"/>
      <p:bldP spid="6" grpId="0"/>
      <p:bldP spid="11" grpId="0" animBg="1"/>
      <p:bldP spid="7" grpId="0"/>
      <p:bldP spid="15" grpId="0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4EA061-2195-4A7B-91D3-C8E97476A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27269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PREPRODUCTION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1C57E7B-20C2-4605-A210-D3B55779175D}"/>
              </a:ext>
            </a:extLst>
          </p:cNvPr>
          <p:cNvSpPr txBox="1"/>
          <p:nvPr/>
        </p:nvSpPr>
        <p:spPr>
          <a:xfrm>
            <a:off x="903316" y="2128058"/>
            <a:ext cx="39845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+mj-lt"/>
              </a:rPr>
              <a:t>Ideenfindung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+mj-lt"/>
              </a:rPr>
              <a:t>Brainstorming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+mj-lt"/>
              </a:rPr>
              <a:t>Andere Videos angeschaut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+mj-lt"/>
              </a:rPr>
              <a:t>Absprache der Ideen mit Herrn Samsz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+mj-lt"/>
              </a:rPr>
              <a:t>Erste Idee nicht überzeugt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+mj-lt"/>
              </a:rPr>
              <a:t>Weitere Ideen gemeinsam entwickelt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+mj-lt"/>
              </a:rPr>
              <a:t>Erstellung des Drehbuchs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+mj-lt"/>
              </a:rPr>
              <a:t>Dokument für einen einfacheren Dreh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+mj-lt"/>
              </a:rPr>
              <a:t>Planung: Können wir unsere Ideen mit unserem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Know-How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und Equipment überhaupt umsetzen?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0E85133-A059-49BB-8BAB-067012328200}"/>
              </a:ext>
            </a:extLst>
          </p:cNvPr>
          <p:cNvSpPr/>
          <p:nvPr/>
        </p:nvSpPr>
        <p:spPr>
          <a:xfrm>
            <a:off x="7642168" y="0"/>
            <a:ext cx="4705004" cy="62899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04E543-692D-46A3-BB62-C9F8B5412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620" y="212054"/>
            <a:ext cx="3031374" cy="157214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682E4A1-9199-4C90-856F-D9BD28890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621" y="1784195"/>
            <a:ext cx="3031374" cy="159781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D0EADC7-E3E3-419C-890D-EF8CC42C3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621" y="3429001"/>
            <a:ext cx="3031374" cy="151928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0125629-9A71-46CD-92D2-E8E15A3EC6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6621" y="4995285"/>
            <a:ext cx="3031374" cy="104275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04129CF-606D-49CC-82E6-5AE2BBBFCE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6896" y="1856312"/>
            <a:ext cx="3031374" cy="98065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985568B1-7B37-406A-800D-F85D6CB295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6896" y="2902820"/>
            <a:ext cx="3031374" cy="151927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342E0E8-268C-4E91-B42C-EA21E06E80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2422" y="4440233"/>
            <a:ext cx="3000323" cy="1597810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5D024836-65B6-42A3-BE89-38B541156C4F}"/>
              </a:ext>
            </a:extLst>
          </p:cNvPr>
          <p:cNvSpPr/>
          <p:nvPr/>
        </p:nvSpPr>
        <p:spPr>
          <a:xfrm>
            <a:off x="9112421" y="392198"/>
            <a:ext cx="3000323" cy="1212193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D6743E0-2640-431E-942C-434BDE20F21B}"/>
              </a:ext>
            </a:extLst>
          </p:cNvPr>
          <p:cNvSpPr txBox="1"/>
          <p:nvPr/>
        </p:nvSpPr>
        <p:spPr>
          <a:xfrm>
            <a:off x="9326878" y="560740"/>
            <a:ext cx="2416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+mj-lt"/>
              </a:rPr>
              <a:t>UNSER DREHBUCH</a:t>
            </a:r>
          </a:p>
        </p:txBody>
      </p:sp>
    </p:spTree>
    <p:extLst>
      <p:ext uri="{BB962C8B-B14F-4D97-AF65-F5344CB8AC3E}">
        <p14:creationId xmlns:p14="http://schemas.microsoft.com/office/powerpoint/2010/main" val="5788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E260584-3A11-4ACF-ABB1-BE54F5186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392" y="3537273"/>
            <a:ext cx="6545750" cy="3394778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BCAFD02E-0B5B-4923-98E2-9EF51190165C}"/>
              </a:ext>
            </a:extLst>
          </p:cNvPr>
          <p:cNvSpPr/>
          <p:nvPr/>
        </p:nvSpPr>
        <p:spPr>
          <a:xfrm>
            <a:off x="-1173438" y="-1008611"/>
            <a:ext cx="4758995" cy="348932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A01DCAE-A6EC-4A4A-8917-0802D1028CDD}"/>
              </a:ext>
            </a:extLst>
          </p:cNvPr>
          <p:cNvSpPr txBox="1"/>
          <p:nvPr/>
        </p:nvSpPr>
        <p:spPr>
          <a:xfrm>
            <a:off x="404552" y="454429"/>
            <a:ext cx="26545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atin typeface="+mj-lt"/>
              </a:rPr>
              <a:t>DER AUFBAU DES DREHBUCHS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9D3C616-5821-4118-9E5D-9C3F76088B2A}"/>
              </a:ext>
            </a:extLst>
          </p:cNvPr>
          <p:cNvSpPr txBox="1"/>
          <p:nvPr/>
        </p:nvSpPr>
        <p:spPr>
          <a:xfrm>
            <a:off x="108684" y="3757334"/>
            <a:ext cx="2499360" cy="147732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b="1" u="sng" dirty="0">
                <a:latin typeface="+mj-lt"/>
              </a:rPr>
              <a:t>VIDEO: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+mj-lt"/>
              </a:rPr>
              <a:t>Hier wird beschrieben, was der Zuschauer gerade sieht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312F728-7B93-4D26-AF42-A5ED43551AF3}"/>
              </a:ext>
            </a:extLst>
          </p:cNvPr>
          <p:cNvSpPr txBox="1"/>
          <p:nvPr/>
        </p:nvSpPr>
        <p:spPr>
          <a:xfrm>
            <a:off x="3059083" y="1701863"/>
            <a:ext cx="2499360" cy="175432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b="1" u="sng" dirty="0">
                <a:latin typeface="+mj-lt"/>
              </a:rPr>
              <a:t>SHOT: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+mj-lt"/>
              </a:rPr>
              <a:t>Wichte Infos für die Person an der Kamera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latin typeface="+mj-lt"/>
              </a:rPr>
              <a:t>Einstellung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latin typeface="+mj-lt"/>
              </a:rPr>
              <a:t>Winkel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latin typeface="+mj-lt"/>
              </a:rPr>
              <a:t>Position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A5CF48F-9A01-4160-A5B5-71259396C0CE}"/>
              </a:ext>
            </a:extLst>
          </p:cNvPr>
          <p:cNvSpPr txBox="1"/>
          <p:nvPr/>
        </p:nvSpPr>
        <p:spPr>
          <a:xfrm>
            <a:off x="5794588" y="1149753"/>
            <a:ext cx="2499360" cy="230832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b="1" u="sng" dirty="0">
                <a:latin typeface="+mj-lt"/>
              </a:rPr>
              <a:t>LOCATION: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+mj-lt"/>
              </a:rPr>
              <a:t>Zur besseren Planung der Drehtage, werden hier die Orte festgelegt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+mj-lt"/>
              </a:rPr>
              <a:t>+ das Aussehen der Location kurz beschrieben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CB8D15A-06B9-4E1E-92BE-D4A9E15E85EC}"/>
              </a:ext>
            </a:extLst>
          </p:cNvPr>
          <p:cNvSpPr txBox="1"/>
          <p:nvPr/>
        </p:nvSpPr>
        <p:spPr>
          <a:xfrm>
            <a:off x="8659090" y="1149753"/>
            <a:ext cx="2499360" cy="230832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b="1" u="sng" dirty="0">
                <a:latin typeface="+mj-lt"/>
              </a:rPr>
              <a:t>REQUISITEN: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+mj-lt"/>
              </a:rPr>
              <a:t>Alle Dinge, die in der Location nicht vorhanden sind und mitgebracht werden müssen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+mj-lt"/>
              </a:rPr>
              <a:t>Equipment wird nicht berücksichtigt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D42919E-F3D4-47C5-82AA-C36788688082}"/>
              </a:ext>
            </a:extLst>
          </p:cNvPr>
          <p:cNvSpPr txBox="1"/>
          <p:nvPr/>
        </p:nvSpPr>
        <p:spPr>
          <a:xfrm>
            <a:off x="9282490" y="3736760"/>
            <a:ext cx="2599168" cy="286232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b="1" u="sng" dirty="0">
                <a:latin typeface="+mj-lt"/>
              </a:rPr>
              <a:t>LICHTSETZUNG: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+mj-lt"/>
              </a:rPr>
              <a:t>Licht darf nicht mit dem vorhanden Licht kollidieren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+mj-lt"/>
              </a:rPr>
              <a:t>Muss bei verschiedenen einheitlich sein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+mj-lt"/>
              </a:rPr>
              <a:t>Natürliche Wirkung für den Zuschauer </a:t>
            </a:r>
          </a:p>
          <a:p>
            <a:r>
              <a:rPr lang="de-DE" dirty="0">
                <a:latin typeface="+mj-lt"/>
                <a:sym typeface="Wingdings" panose="05000000000000000000" pitchFamily="2" charset="2"/>
              </a:rPr>
              <a:t> Keinen „Theatereffekt“</a:t>
            </a:r>
            <a:endParaRPr lang="de-D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2500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C7388C-7F6F-46E5-B549-E4984DE3E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021" y="151583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PRODUCTION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CB57692-275E-4AC0-BE50-FD396A2368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sz="3200" dirty="0">
                <a:latin typeface="+mj-lt"/>
              </a:rPr>
              <a:t>DREHTAGE UND DREH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B6D580-DD29-4810-9889-C31281F418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321" y="2661068"/>
            <a:ext cx="5157787" cy="3594300"/>
          </a:xfrm>
        </p:spPr>
        <p:txBody>
          <a:bodyPr>
            <a:normAutofit/>
          </a:bodyPr>
          <a:lstStyle/>
          <a:p>
            <a:r>
              <a:rPr lang="de-DE" sz="1700" dirty="0">
                <a:latin typeface="+mj-lt"/>
              </a:rPr>
              <a:t>Über mehrere Drehtage verteilt </a:t>
            </a:r>
          </a:p>
          <a:p>
            <a:r>
              <a:rPr lang="de-DE" sz="1700" dirty="0">
                <a:latin typeface="+mj-lt"/>
              </a:rPr>
              <a:t>Lässt sich auch nicht einem bestimmten Sprint zuordnen </a:t>
            </a:r>
          </a:p>
          <a:p>
            <a:r>
              <a:rPr lang="de-DE" sz="1700" dirty="0">
                <a:latin typeface="+mj-lt"/>
              </a:rPr>
              <a:t>Verschiedene Orte: </a:t>
            </a:r>
          </a:p>
          <a:p>
            <a:pPr lvl="1"/>
            <a:r>
              <a:rPr lang="de-DE" sz="1700" dirty="0">
                <a:latin typeface="+mj-lt"/>
              </a:rPr>
              <a:t>Bei uns Zuhause </a:t>
            </a:r>
          </a:p>
          <a:p>
            <a:pPr lvl="1"/>
            <a:r>
              <a:rPr lang="de-DE" sz="1700" dirty="0">
                <a:latin typeface="+mj-lt"/>
              </a:rPr>
              <a:t>In der Stadt</a:t>
            </a:r>
          </a:p>
          <a:p>
            <a:pPr lvl="1"/>
            <a:r>
              <a:rPr lang="de-DE" sz="1700" dirty="0">
                <a:latin typeface="+mj-lt"/>
              </a:rPr>
              <a:t>Bei einem Sponsor </a:t>
            </a:r>
          </a:p>
          <a:p>
            <a:r>
              <a:rPr lang="de-DE" sz="1700" dirty="0">
                <a:latin typeface="+mj-lt"/>
              </a:rPr>
              <a:t>Nachdrehen für Verbesserungen mussten wir einplanen, auch wenn dies sehr zeitintensiv ist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810C03B-5553-4D19-BAB6-80E3F63A83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de-DE" sz="3200" dirty="0">
                <a:latin typeface="+mj-lt"/>
              </a:rPr>
              <a:t>EQUIPMENT/PROGRAMME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C49BD91-1E77-4606-9E97-0A92A0446D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9180" y="2570780"/>
            <a:ext cx="5183188" cy="3684588"/>
          </a:xfrm>
        </p:spPr>
        <p:txBody>
          <a:bodyPr>
            <a:normAutofit/>
          </a:bodyPr>
          <a:lstStyle/>
          <a:p>
            <a:r>
              <a:rPr lang="de-DE" sz="1700" dirty="0">
                <a:latin typeface="+mj-lt"/>
              </a:rPr>
              <a:t>Kamera (Canon EOS 90D)</a:t>
            </a:r>
          </a:p>
          <a:p>
            <a:r>
              <a:rPr lang="de-DE" sz="1700" dirty="0">
                <a:latin typeface="+mj-lt"/>
              </a:rPr>
              <a:t>Objektiv (große Brennweiten-Abdeckung, für verschiedene Zwecke/Drehorte)</a:t>
            </a:r>
          </a:p>
          <a:p>
            <a:r>
              <a:rPr lang="de-DE" sz="1700" dirty="0">
                <a:latin typeface="+mj-lt"/>
              </a:rPr>
              <a:t>Stativ</a:t>
            </a:r>
          </a:p>
          <a:p>
            <a:r>
              <a:rPr lang="de-DE" sz="1700" dirty="0">
                <a:latin typeface="+mj-lt"/>
              </a:rPr>
              <a:t>Lichter </a:t>
            </a:r>
          </a:p>
          <a:p>
            <a:pPr lvl="1"/>
            <a:r>
              <a:rPr lang="de-DE" sz="1700" dirty="0">
                <a:latin typeface="+mj-lt"/>
              </a:rPr>
              <a:t>Für Personenbeleuchtung, aber auch </a:t>
            </a:r>
            <a:r>
              <a:rPr lang="de-DE" sz="1700" dirty="0" err="1">
                <a:latin typeface="+mj-lt"/>
              </a:rPr>
              <a:t>practical</a:t>
            </a:r>
            <a:r>
              <a:rPr lang="de-DE" sz="1700" dirty="0">
                <a:latin typeface="+mj-lt"/>
              </a:rPr>
              <a:t> light für den Hintergrund und die Umgebung </a:t>
            </a:r>
          </a:p>
          <a:p>
            <a:pPr lvl="1"/>
            <a:r>
              <a:rPr lang="de-DE" sz="1700" dirty="0">
                <a:latin typeface="+mj-lt"/>
              </a:rPr>
              <a:t>Schwierigkeit: unterschiedliche Lichtverhältnisse in den Locations, Licht konnten wir aus Platzründen nicht immer mitnehmen</a:t>
            </a:r>
          </a:p>
          <a:p>
            <a:pPr marL="457200" lvl="1" indent="0">
              <a:buNone/>
            </a:pPr>
            <a:r>
              <a:rPr lang="de-DE" sz="1700" dirty="0">
                <a:latin typeface="+mj-lt"/>
                <a:sym typeface="Wingdings" panose="05000000000000000000" pitchFamily="2" charset="2"/>
              </a:rPr>
              <a:t> Musste in der </a:t>
            </a:r>
            <a:r>
              <a:rPr lang="de-DE" sz="1700" dirty="0" err="1">
                <a:latin typeface="+mj-lt"/>
                <a:sym typeface="Wingdings" panose="05000000000000000000" pitchFamily="2" charset="2"/>
              </a:rPr>
              <a:t>Postproduction</a:t>
            </a:r>
            <a:r>
              <a:rPr lang="de-DE" sz="1700" dirty="0">
                <a:latin typeface="+mj-lt"/>
                <a:sym typeface="Wingdings" panose="05000000000000000000" pitchFamily="2" charset="2"/>
              </a:rPr>
              <a:t> ausgebessert werden</a:t>
            </a:r>
            <a:endParaRPr lang="de-DE" sz="1700" dirty="0">
              <a:latin typeface="+mj-lt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2645112-FFD5-4516-B055-98B08F43269C}"/>
              </a:ext>
            </a:extLst>
          </p:cNvPr>
          <p:cNvCxnSpPr/>
          <p:nvPr/>
        </p:nvCxnSpPr>
        <p:spPr>
          <a:xfrm>
            <a:off x="5942821" y="2471651"/>
            <a:ext cx="0" cy="4211782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70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EC60BE10-FAD9-4200-9A68-0DBD197225DF}"/>
              </a:ext>
            </a:extLst>
          </p:cNvPr>
          <p:cNvSpPr txBox="1"/>
          <p:nvPr/>
        </p:nvSpPr>
        <p:spPr>
          <a:xfrm>
            <a:off x="401781" y="2881440"/>
            <a:ext cx="2583873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+mj-lt"/>
              </a:rPr>
              <a:t> Auswahl des Materials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EB7E2C5-62B8-40AC-8990-EEE209A36A02}"/>
              </a:ext>
            </a:extLst>
          </p:cNvPr>
          <p:cNvSpPr txBox="1"/>
          <p:nvPr/>
        </p:nvSpPr>
        <p:spPr>
          <a:xfrm>
            <a:off x="6220692" y="2872804"/>
            <a:ext cx="1565563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000" dirty="0" err="1">
                <a:latin typeface="+mj-lt"/>
              </a:rPr>
              <a:t>Colorgrading</a:t>
            </a:r>
            <a:endParaRPr lang="de-DE" sz="2000" dirty="0">
              <a:latin typeface="+mj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A8D84DB-BBBD-4DFE-A7CC-3D69563F02BD}"/>
              </a:ext>
            </a:extLst>
          </p:cNvPr>
          <p:cNvSpPr txBox="1"/>
          <p:nvPr/>
        </p:nvSpPr>
        <p:spPr>
          <a:xfrm>
            <a:off x="3456709" y="3565406"/>
            <a:ext cx="1004455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+mj-lt"/>
              </a:rPr>
              <a:t>Schnitt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A0EEC9B-32A8-4C54-A718-75AC07317BFF}"/>
              </a:ext>
            </a:extLst>
          </p:cNvPr>
          <p:cNvSpPr txBox="1"/>
          <p:nvPr/>
        </p:nvSpPr>
        <p:spPr>
          <a:xfrm>
            <a:off x="8387169" y="3529669"/>
            <a:ext cx="2847109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+mj-lt"/>
              </a:rPr>
              <a:t>Text, Musik, etc. einfügen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72EF8824-14EE-41EB-835A-ACEAC7821A79}"/>
              </a:ext>
            </a:extLst>
          </p:cNvPr>
          <p:cNvCxnSpPr/>
          <p:nvPr/>
        </p:nvCxnSpPr>
        <p:spPr>
          <a:xfrm>
            <a:off x="339436" y="3401291"/>
            <a:ext cx="11513128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 descr="Ein Bild, das Text, Regal, drinnen, Buch enthält.&#10;&#10;Automatisch generierte Beschreibung">
            <a:extLst>
              <a:ext uri="{FF2B5EF4-FFF2-40B4-BE49-F238E27FC236}">
                <a16:creationId xmlns:a16="http://schemas.microsoft.com/office/drawing/2014/main" id="{DBF4A3B4-5DBE-4EA3-8A1C-6D52E615D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75" y="4160989"/>
            <a:ext cx="5279543" cy="249458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FA39768E-4010-4A45-BD4E-A9EDED301C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692" y="202427"/>
            <a:ext cx="5286926" cy="228129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9F2126F-66C0-4DF5-A523-5BF2DF133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02427"/>
            <a:ext cx="5514109" cy="2295248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61E00866-6AA0-40CE-88AE-C6E9C252E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82" y="4198955"/>
            <a:ext cx="5445218" cy="222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78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back2street">
      <a:dk1>
        <a:sysClr val="windowText" lastClr="000000"/>
      </a:dk1>
      <a:lt1>
        <a:sysClr val="window" lastClr="FFFFFF"/>
      </a:lt1>
      <a:dk2>
        <a:srgbClr val="BFCFD1"/>
      </a:dk2>
      <a:lt2>
        <a:srgbClr val="E7E6E6"/>
      </a:lt2>
      <a:accent1>
        <a:srgbClr val="E64218"/>
      </a:accent1>
      <a:accent2>
        <a:srgbClr val="F2C12C"/>
      </a:accent2>
      <a:accent3>
        <a:srgbClr val="142A52"/>
      </a:accent3>
      <a:accent4>
        <a:srgbClr val="FFFFFF"/>
      </a:accent4>
      <a:accent5>
        <a:srgbClr val="BFCFD1"/>
      </a:accent5>
      <a:accent6>
        <a:srgbClr val="A8D08D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ck2street.potx" id="{3941E0BD-2B0F-4418-9A31-C4421EA8D375}" vid="{B97FFD8D-6F47-4C0A-9B18-77CD4B6FF1B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752</Words>
  <Application>Microsoft Office PowerPoint</Application>
  <PresentationFormat>Breitbild</PresentationFormat>
  <Paragraphs>125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Symbol</vt:lpstr>
      <vt:lpstr>Wingdings</vt:lpstr>
      <vt:lpstr>Office</vt:lpstr>
      <vt:lpstr>Ein interdisziplinäres Projekt der FH Aachen</vt:lpstr>
      <vt:lpstr>EINSTIEG</vt:lpstr>
      <vt:lpstr>FILMPROJEKT </vt:lpstr>
      <vt:lpstr>Warum ein Film in einem Informatik Projekt?</vt:lpstr>
      <vt:lpstr>PowerPoint-Präsentation</vt:lpstr>
      <vt:lpstr>PREPRODUCTION</vt:lpstr>
      <vt:lpstr>PowerPoint-Präsentation</vt:lpstr>
      <vt:lpstr>PRODUCTION </vt:lpstr>
      <vt:lpstr>PowerPoint-Präsentation</vt:lpstr>
      <vt:lpstr>PowerPoint-Präsentation</vt:lpstr>
      <vt:lpstr>REFELXION &amp; AUSBLICK</vt:lpstr>
      <vt:lpstr>Was lief gut?</vt:lpstr>
      <vt:lpstr>PowerPoint-Präsentation</vt:lpstr>
      <vt:lpstr>PowerPoint-Präsentation</vt:lpstr>
      <vt:lpstr>AUSBLICK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Eva Römgens</dc:creator>
  <cp:lastModifiedBy>Eva Römgens</cp:lastModifiedBy>
  <cp:revision>2</cp:revision>
  <dcterms:created xsi:type="dcterms:W3CDTF">2021-06-08T13:01:01Z</dcterms:created>
  <dcterms:modified xsi:type="dcterms:W3CDTF">2021-07-04T10:08:17Z</dcterms:modified>
</cp:coreProperties>
</file>